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57" r:id="rId3"/>
    <p:sldId id="258" r:id="rId4"/>
    <p:sldId id="272" r:id="rId5"/>
    <p:sldId id="278" r:id="rId6"/>
    <p:sldId id="279" r:id="rId7"/>
    <p:sldId id="259" r:id="rId8"/>
    <p:sldId id="261" r:id="rId9"/>
    <p:sldId id="273" r:id="rId10"/>
    <p:sldId id="275" r:id="rId11"/>
    <p:sldId id="280" r:id="rId12"/>
    <p:sldId id="277" r:id="rId13"/>
    <p:sldId id="276" r:id="rId14"/>
    <p:sldId id="263" r:id="rId15"/>
    <p:sldId id="267" r:id="rId16"/>
    <p:sldId id="264" r:id="rId17"/>
    <p:sldId id="265" r:id="rId18"/>
    <p:sldId id="266" r:id="rId19"/>
    <p:sldId id="269" r:id="rId20"/>
    <p:sldId id="270" r:id="rId21"/>
    <p:sldId id="274" r:id="rId22"/>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08"/>
    <p:restoredTop sz="93333"/>
  </p:normalViewPr>
  <p:slideViewPr>
    <p:cSldViewPr snapToGrid="0">
      <p:cViewPr>
        <p:scale>
          <a:sx n="88" d="100"/>
          <a:sy n="88" d="100"/>
        </p:scale>
        <p:origin x="760" y="7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497AA8-F7F8-1E4C-BBD9-8E16E6257540}" type="datetimeFigureOut">
              <a:rPr lang="es-MX" smtClean="0"/>
              <a:t>11/04/25</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B9F458-FB2F-E648-9480-3538BC94EF1F}" type="slidenum">
              <a:rPr lang="es-MX" smtClean="0"/>
              <a:t>‹Nº›</a:t>
            </a:fld>
            <a:endParaRPr lang="es-MX"/>
          </a:p>
        </p:txBody>
      </p:sp>
    </p:spTree>
    <p:extLst>
      <p:ext uri="{BB962C8B-B14F-4D97-AF65-F5344CB8AC3E}">
        <p14:creationId xmlns:p14="http://schemas.microsoft.com/office/powerpoint/2010/main" val="1003328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5CB9F458-FB2F-E648-9480-3538BC94EF1F}" type="slidenum">
              <a:rPr lang="es-MX" smtClean="0"/>
              <a:t>17</a:t>
            </a:fld>
            <a:endParaRPr lang="es-MX"/>
          </a:p>
        </p:txBody>
      </p:sp>
    </p:spTree>
    <p:extLst>
      <p:ext uri="{BB962C8B-B14F-4D97-AF65-F5344CB8AC3E}">
        <p14:creationId xmlns:p14="http://schemas.microsoft.com/office/powerpoint/2010/main" val="3993417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CDC046-683B-0123-B876-4D5260113956}"/>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p>
        </p:txBody>
      </p:sp>
      <p:sp>
        <p:nvSpPr>
          <p:cNvPr id="3" name="Subtítulo 2">
            <a:extLst>
              <a:ext uri="{FF2B5EF4-FFF2-40B4-BE49-F238E27FC236}">
                <a16:creationId xmlns:a16="http://schemas.microsoft.com/office/drawing/2014/main" id="{08425088-AD2B-ECA7-8EA7-5495647850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p>
        </p:txBody>
      </p:sp>
      <p:sp>
        <p:nvSpPr>
          <p:cNvPr id="4" name="Marcador de fecha 3">
            <a:extLst>
              <a:ext uri="{FF2B5EF4-FFF2-40B4-BE49-F238E27FC236}">
                <a16:creationId xmlns:a16="http://schemas.microsoft.com/office/drawing/2014/main" id="{E745B22E-D727-AE22-1A40-88F5601C11A9}"/>
              </a:ext>
            </a:extLst>
          </p:cNvPr>
          <p:cNvSpPr>
            <a:spLocks noGrp="1"/>
          </p:cNvSpPr>
          <p:nvPr>
            <p:ph type="dt" sz="half" idx="10"/>
          </p:nvPr>
        </p:nvSpPr>
        <p:spPr/>
        <p:txBody>
          <a:bodyPr/>
          <a:lstStyle/>
          <a:p>
            <a:fld id="{F0FF9838-C02B-7A4E-A2C5-A46D09C730CE}" type="datetimeFigureOut">
              <a:rPr lang="es-MX" smtClean="0"/>
              <a:t>11/04/25</a:t>
            </a:fld>
            <a:endParaRPr lang="es-MX"/>
          </a:p>
        </p:txBody>
      </p:sp>
      <p:sp>
        <p:nvSpPr>
          <p:cNvPr id="5" name="Marcador de pie de página 4">
            <a:extLst>
              <a:ext uri="{FF2B5EF4-FFF2-40B4-BE49-F238E27FC236}">
                <a16:creationId xmlns:a16="http://schemas.microsoft.com/office/drawing/2014/main" id="{1C6F79DA-D8AA-17BD-D194-D2A4130173ED}"/>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F5960707-879E-9A84-BDF4-46B8895F6E72}"/>
              </a:ext>
            </a:extLst>
          </p:cNvPr>
          <p:cNvSpPr>
            <a:spLocks noGrp="1"/>
          </p:cNvSpPr>
          <p:nvPr>
            <p:ph type="sldNum" sz="quarter" idx="12"/>
          </p:nvPr>
        </p:nvSpPr>
        <p:spPr/>
        <p:txBody>
          <a:bodyPr/>
          <a:lstStyle/>
          <a:p>
            <a:fld id="{14C49B13-DD4B-BE42-BF8C-9A756F6AA246}" type="slidenum">
              <a:rPr lang="es-MX" smtClean="0"/>
              <a:t>‹Nº›</a:t>
            </a:fld>
            <a:endParaRPr lang="es-MX"/>
          </a:p>
        </p:txBody>
      </p:sp>
    </p:spTree>
    <p:extLst>
      <p:ext uri="{BB962C8B-B14F-4D97-AF65-F5344CB8AC3E}">
        <p14:creationId xmlns:p14="http://schemas.microsoft.com/office/powerpoint/2010/main" val="545422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9DAC3E-9B90-62D0-3B5C-04A89EB4E4C8}"/>
              </a:ext>
            </a:extLst>
          </p:cNvPr>
          <p:cNvSpPr>
            <a:spLocks noGrp="1"/>
          </p:cNvSpPr>
          <p:nvPr>
            <p:ph type="title"/>
          </p:nvPr>
        </p:nvSpPr>
        <p:spPr/>
        <p:txBody>
          <a:bodyPr/>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470C34EF-EE25-42F1-BF93-A7A0565C10CA}"/>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86A4EA21-93F2-EBF5-3A04-47ED60A2228A}"/>
              </a:ext>
            </a:extLst>
          </p:cNvPr>
          <p:cNvSpPr>
            <a:spLocks noGrp="1"/>
          </p:cNvSpPr>
          <p:nvPr>
            <p:ph type="dt" sz="half" idx="10"/>
          </p:nvPr>
        </p:nvSpPr>
        <p:spPr/>
        <p:txBody>
          <a:bodyPr/>
          <a:lstStyle/>
          <a:p>
            <a:fld id="{F0FF9838-C02B-7A4E-A2C5-A46D09C730CE}" type="datetimeFigureOut">
              <a:rPr lang="es-MX" smtClean="0"/>
              <a:t>11/04/25</a:t>
            </a:fld>
            <a:endParaRPr lang="es-MX"/>
          </a:p>
        </p:txBody>
      </p:sp>
      <p:sp>
        <p:nvSpPr>
          <p:cNvPr id="5" name="Marcador de pie de página 4">
            <a:extLst>
              <a:ext uri="{FF2B5EF4-FFF2-40B4-BE49-F238E27FC236}">
                <a16:creationId xmlns:a16="http://schemas.microsoft.com/office/drawing/2014/main" id="{6EE6E155-8EA7-9B5B-7D6D-A343FD4B179B}"/>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5809F076-CE79-225E-D800-F87A2AFEAF10}"/>
              </a:ext>
            </a:extLst>
          </p:cNvPr>
          <p:cNvSpPr>
            <a:spLocks noGrp="1"/>
          </p:cNvSpPr>
          <p:nvPr>
            <p:ph type="sldNum" sz="quarter" idx="12"/>
          </p:nvPr>
        </p:nvSpPr>
        <p:spPr/>
        <p:txBody>
          <a:bodyPr/>
          <a:lstStyle/>
          <a:p>
            <a:fld id="{14C49B13-DD4B-BE42-BF8C-9A756F6AA246}" type="slidenum">
              <a:rPr lang="es-MX" smtClean="0"/>
              <a:t>‹Nº›</a:t>
            </a:fld>
            <a:endParaRPr lang="es-MX"/>
          </a:p>
        </p:txBody>
      </p:sp>
    </p:spTree>
    <p:extLst>
      <p:ext uri="{BB962C8B-B14F-4D97-AF65-F5344CB8AC3E}">
        <p14:creationId xmlns:p14="http://schemas.microsoft.com/office/powerpoint/2010/main" val="3423543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68CD478-E833-021F-EE1F-EF20E52DCD48}"/>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D71935B3-2240-029A-122A-58F1B6E6E8D5}"/>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5062BCB8-C419-A654-2A17-0EE17ABDBD64}"/>
              </a:ext>
            </a:extLst>
          </p:cNvPr>
          <p:cNvSpPr>
            <a:spLocks noGrp="1"/>
          </p:cNvSpPr>
          <p:nvPr>
            <p:ph type="dt" sz="half" idx="10"/>
          </p:nvPr>
        </p:nvSpPr>
        <p:spPr/>
        <p:txBody>
          <a:bodyPr/>
          <a:lstStyle/>
          <a:p>
            <a:fld id="{F0FF9838-C02B-7A4E-A2C5-A46D09C730CE}" type="datetimeFigureOut">
              <a:rPr lang="es-MX" smtClean="0"/>
              <a:t>11/04/25</a:t>
            </a:fld>
            <a:endParaRPr lang="es-MX"/>
          </a:p>
        </p:txBody>
      </p:sp>
      <p:sp>
        <p:nvSpPr>
          <p:cNvPr id="5" name="Marcador de pie de página 4">
            <a:extLst>
              <a:ext uri="{FF2B5EF4-FFF2-40B4-BE49-F238E27FC236}">
                <a16:creationId xmlns:a16="http://schemas.microsoft.com/office/drawing/2014/main" id="{2EECEF32-533A-EBE5-2373-CA1535CAAA58}"/>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79E6498B-7424-692C-929B-D330630CC3E5}"/>
              </a:ext>
            </a:extLst>
          </p:cNvPr>
          <p:cNvSpPr>
            <a:spLocks noGrp="1"/>
          </p:cNvSpPr>
          <p:nvPr>
            <p:ph type="sldNum" sz="quarter" idx="12"/>
          </p:nvPr>
        </p:nvSpPr>
        <p:spPr/>
        <p:txBody>
          <a:bodyPr/>
          <a:lstStyle/>
          <a:p>
            <a:fld id="{14C49B13-DD4B-BE42-BF8C-9A756F6AA246}" type="slidenum">
              <a:rPr lang="es-MX" smtClean="0"/>
              <a:t>‹Nº›</a:t>
            </a:fld>
            <a:endParaRPr lang="es-MX"/>
          </a:p>
        </p:txBody>
      </p:sp>
    </p:spTree>
    <p:extLst>
      <p:ext uri="{BB962C8B-B14F-4D97-AF65-F5344CB8AC3E}">
        <p14:creationId xmlns:p14="http://schemas.microsoft.com/office/powerpoint/2010/main" val="3808435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C540AB-8C8B-4D70-D863-42C336122F31}"/>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BB1F9C4C-21B7-E91E-93C1-534B85106263}"/>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A1343487-D0B6-B5E1-16F2-B90ACB3AFEA4}"/>
              </a:ext>
            </a:extLst>
          </p:cNvPr>
          <p:cNvSpPr>
            <a:spLocks noGrp="1"/>
          </p:cNvSpPr>
          <p:nvPr>
            <p:ph type="dt" sz="half" idx="10"/>
          </p:nvPr>
        </p:nvSpPr>
        <p:spPr/>
        <p:txBody>
          <a:bodyPr/>
          <a:lstStyle/>
          <a:p>
            <a:fld id="{F0FF9838-C02B-7A4E-A2C5-A46D09C730CE}" type="datetimeFigureOut">
              <a:rPr lang="es-MX" smtClean="0"/>
              <a:t>11/04/25</a:t>
            </a:fld>
            <a:endParaRPr lang="es-MX"/>
          </a:p>
        </p:txBody>
      </p:sp>
      <p:sp>
        <p:nvSpPr>
          <p:cNvPr id="5" name="Marcador de pie de página 4">
            <a:extLst>
              <a:ext uri="{FF2B5EF4-FFF2-40B4-BE49-F238E27FC236}">
                <a16:creationId xmlns:a16="http://schemas.microsoft.com/office/drawing/2014/main" id="{AA17795D-A4F1-8606-7ACE-4C25A639AA06}"/>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F2CBD4E-6134-97C9-F187-1131943C85B8}"/>
              </a:ext>
            </a:extLst>
          </p:cNvPr>
          <p:cNvSpPr>
            <a:spLocks noGrp="1"/>
          </p:cNvSpPr>
          <p:nvPr>
            <p:ph type="sldNum" sz="quarter" idx="12"/>
          </p:nvPr>
        </p:nvSpPr>
        <p:spPr/>
        <p:txBody>
          <a:bodyPr/>
          <a:lstStyle/>
          <a:p>
            <a:fld id="{14C49B13-DD4B-BE42-BF8C-9A756F6AA246}" type="slidenum">
              <a:rPr lang="es-MX" smtClean="0"/>
              <a:t>‹Nº›</a:t>
            </a:fld>
            <a:endParaRPr lang="es-MX"/>
          </a:p>
        </p:txBody>
      </p:sp>
    </p:spTree>
    <p:extLst>
      <p:ext uri="{BB962C8B-B14F-4D97-AF65-F5344CB8AC3E}">
        <p14:creationId xmlns:p14="http://schemas.microsoft.com/office/powerpoint/2010/main" val="4188189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5E3CFC-4589-8273-4505-92B688BC31C0}"/>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p>
        </p:txBody>
      </p:sp>
      <p:sp>
        <p:nvSpPr>
          <p:cNvPr id="3" name="Marcador de texto 2">
            <a:extLst>
              <a:ext uri="{FF2B5EF4-FFF2-40B4-BE49-F238E27FC236}">
                <a16:creationId xmlns:a16="http://schemas.microsoft.com/office/drawing/2014/main" id="{37A9CC75-6B5F-0B94-F4D4-638E41E842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CCBBF98A-CCB6-DCA7-FBFA-DEACDB8AA6EF}"/>
              </a:ext>
            </a:extLst>
          </p:cNvPr>
          <p:cNvSpPr>
            <a:spLocks noGrp="1"/>
          </p:cNvSpPr>
          <p:nvPr>
            <p:ph type="dt" sz="half" idx="10"/>
          </p:nvPr>
        </p:nvSpPr>
        <p:spPr/>
        <p:txBody>
          <a:bodyPr/>
          <a:lstStyle/>
          <a:p>
            <a:fld id="{F0FF9838-C02B-7A4E-A2C5-A46D09C730CE}" type="datetimeFigureOut">
              <a:rPr lang="es-MX" smtClean="0"/>
              <a:t>11/04/25</a:t>
            </a:fld>
            <a:endParaRPr lang="es-MX"/>
          </a:p>
        </p:txBody>
      </p:sp>
      <p:sp>
        <p:nvSpPr>
          <p:cNvPr id="5" name="Marcador de pie de página 4">
            <a:extLst>
              <a:ext uri="{FF2B5EF4-FFF2-40B4-BE49-F238E27FC236}">
                <a16:creationId xmlns:a16="http://schemas.microsoft.com/office/drawing/2014/main" id="{EE2785D1-A12C-55DB-1379-C4CEEE9BB2AC}"/>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156C32FB-A019-BCD6-F43F-6FEC546C0871}"/>
              </a:ext>
            </a:extLst>
          </p:cNvPr>
          <p:cNvSpPr>
            <a:spLocks noGrp="1"/>
          </p:cNvSpPr>
          <p:nvPr>
            <p:ph type="sldNum" sz="quarter" idx="12"/>
          </p:nvPr>
        </p:nvSpPr>
        <p:spPr/>
        <p:txBody>
          <a:bodyPr/>
          <a:lstStyle/>
          <a:p>
            <a:fld id="{14C49B13-DD4B-BE42-BF8C-9A756F6AA246}" type="slidenum">
              <a:rPr lang="es-MX" smtClean="0"/>
              <a:t>‹Nº›</a:t>
            </a:fld>
            <a:endParaRPr lang="es-MX"/>
          </a:p>
        </p:txBody>
      </p:sp>
    </p:spTree>
    <p:extLst>
      <p:ext uri="{BB962C8B-B14F-4D97-AF65-F5344CB8AC3E}">
        <p14:creationId xmlns:p14="http://schemas.microsoft.com/office/powerpoint/2010/main" val="2206095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F96D0-1A66-27A0-E256-6C8956464FBD}"/>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D9D6FB65-0FA6-4F93-D17B-5F5753C8BD36}"/>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contenido 3">
            <a:extLst>
              <a:ext uri="{FF2B5EF4-FFF2-40B4-BE49-F238E27FC236}">
                <a16:creationId xmlns:a16="http://schemas.microsoft.com/office/drawing/2014/main" id="{9328BADF-67D6-9C49-E394-9F665D20985E}"/>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fecha 4">
            <a:extLst>
              <a:ext uri="{FF2B5EF4-FFF2-40B4-BE49-F238E27FC236}">
                <a16:creationId xmlns:a16="http://schemas.microsoft.com/office/drawing/2014/main" id="{7814891D-7740-A5E7-33B9-4F99297798B3}"/>
              </a:ext>
            </a:extLst>
          </p:cNvPr>
          <p:cNvSpPr>
            <a:spLocks noGrp="1"/>
          </p:cNvSpPr>
          <p:nvPr>
            <p:ph type="dt" sz="half" idx="10"/>
          </p:nvPr>
        </p:nvSpPr>
        <p:spPr/>
        <p:txBody>
          <a:bodyPr/>
          <a:lstStyle/>
          <a:p>
            <a:fld id="{F0FF9838-C02B-7A4E-A2C5-A46D09C730CE}" type="datetimeFigureOut">
              <a:rPr lang="es-MX" smtClean="0"/>
              <a:t>11/04/25</a:t>
            </a:fld>
            <a:endParaRPr lang="es-MX"/>
          </a:p>
        </p:txBody>
      </p:sp>
      <p:sp>
        <p:nvSpPr>
          <p:cNvPr id="6" name="Marcador de pie de página 5">
            <a:extLst>
              <a:ext uri="{FF2B5EF4-FFF2-40B4-BE49-F238E27FC236}">
                <a16:creationId xmlns:a16="http://schemas.microsoft.com/office/drawing/2014/main" id="{2BD7E3F8-2926-B5E9-4358-485548EBCA5D}"/>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D64A1C24-551C-8042-CFDF-DA4354D31ED0}"/>
              </a:ext>
            </a:extLst>
          </p:cNvPr>
          <p:cNvSpPr>
            <a:spLocks noGrp="1"/>
          </p:cNvSpPr>
          <p:nvPr>
            <p:ph type="sldNum" sz="quarter" idx="12"/>
          </p:nvPr>
        </p:nvSpPr>
        <p:spPr/>
        <p:txBody>
          <a:bodyPr/>
          <a:lstStyle/>
          <a:p>
            <a:fld id="{14C49B13-DD4B-BE42-BF8C-9A756F6AA246}" type="slidenum">
              <a:rPr lang="es-MX" smtClean="0"/>
              <a:t>‹Nº›</a:t>
            </a:fld>
            <a:endParaRPr lang="es-MX"/>
          </a:p>
        </p:txBody>
      </p:sp>
    </p:spTree>
    <p:extLst>
      <p:ext uri="{BB962C8B-B14F-4D97-AF65-F5344CB8AC3E}">
        <p14:creationId xmlns:p14="http://schemas.microsoft.com/office/powerpoint/2010/main" val="2918110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EDC287-FD7F-A0C9-6C01-30F628781B89}"/>
              </a:ext>
            </a:extLst>
          </p:cNvPr>
          <p:cNvSpPr>
            <a:spLocks noGrp="1"/>
          </p:cNvSpPr>
          <p:nvPr>
            <p:ph type="title"/>
          </p:nvPr>
        </p:nvSpPr>
        <p:spPr>
          <a:xfrm>
            <a:off x="839788" y="365125"/>
            <a:ext cx="10515600" cy="1325563"/>
          </a:xfrm>
        </p:spPr>
        <p:txBody>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A4A3C845-62C1-B73E-01CC-F0302A859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26880A47-A3EF-0725-6A28-273D5C299192}"/>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texto 4">
            <a:extLst>
              <a:ext uri="{FF2B5EF4-FFF2-40B4-BE49-F238E27FC236}">
                <a16:creationId xmlns:a16="http://schemas.microsoft.com/office/drawing/2014/main" id="{29470810-B41F-9775-F20D-16BE6B30E3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C345DAA8-08AE-CB0F-1F2A-1A644A1B8426}"/>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7" name="Marcador de fecha 6">
            <a:extLst>
              <a:ext uri="{FF2B5EF4-FFF2-40B4-BE49-F238E27FC236}">
                <a16:creationId xmlns:a16="http://schemas.microsoft.com/office/drawing/2014/main" id="{556C5898-F343-7E97-7432-9C9C3D8607C1}"/>
              </a:ext>
            </a:extLst>
          </p:cNvPr>
          <p:cNvSpPr>
            <a:spLocks noGrp="1"/>
          </p:cNvSpPr>
          <p:nvPr>
            <p:ph type="dt" sz="half" idx="10"/>
          </p:nvPr>
        </p:nvSpPr>
        <p:spPr/>
        <p:txBody>
          <a:bodyPr/>
          <a:lstStyle/>
          <a:p>
            <a:fld id="{F0FF9838-C02B-7A4E-A2C5-A46D09C730CE}" type="datetimeFigureOut">
              <a:rPr lang="es-MX" smtClean="0"/>
              <a:t>11/04/25</a:t>
            </a:fld>
            <a:endParaRPr lang="es-MX"/>
          </a:p>
        </p:txBody>
      </p:sp>
      <p:sp>
        <p:nvSpPr>
          <p:cNvPr id="8" name="Marcador de pie de página 7">
            <a:extLst>
              <a:ext uri="{FF2B5EF4-FFF2-40B4-BE49-F238E27FC236}">
                <a16:creationId xmlns:a16="http://schemas.microsoft.com/office/drawing/2014/main" id="{EA368D8E-7C8D-D6BC-6D7B-33CB4531DD7B}"/>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5B7B55E0-DD6D-B3FA-FC49-CDF24905B0D4}"/>
              </a:ext>
            </a:extLst>
          </p:cNvPr>
          <p:cNvSpPr>
            <a:spLocks noGrp="1"/>
          </p:cNvSpPr>
          <p:nvPr>
            <p:ph type="sldNum" sz="quarter" idx="12"/>
          </p:nvPr>
        </p:nvSpPr>
        <p:spPr/>
        <p:txBody>
          <a:bodyPr/>
          <a:lstStyle/>
          <a:p>
            <a:fld id="{14C49B13-DD4B-BE42-BF8C-9A756F6AA246}" type="slidenum">
              <a:rPr lang="es-MX" smtClean="0"/>
              <a:t>‹Nº›</a:t>
            </a:fld>
            <a:endParaRPr lang="es-MX"/>
          </a:p>
        </p:txBody>
      </p:sp>
    </p:spTree>
    <p:extLst>
      <p:ext uri="{BB962C8B-B14F-4D97-AF65-F5344CB8AC3E}">
        <p14:creationId xmlns:p14="http://schemas.microsoft.com/office/powerpoint/2010/main" val="622180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FCCCEE-6D5E-640B-343C-60B1E4E61D08}"/>
              </a:ext>
            </a:extLst>
          </p:cNvPr>
          <p:cNvSpPr>
            <a:spLocks noGrp="1"/>
          </p:cNvSpPr>
          <p:nvPr>
            <p:ph type="title"/>
          </p:nvPr>
        </p:nvSpPr>
        <p:spPr/>
        <p:txBody>
          <a:bodyPr/>
          <a:lstStyle/>
          <a:p>
            <a:r>
              <a:rPr lang="es-MX"/>
              <a:t>Haz clic para modificar el estilo de título del patrón</a:t>
            </a:r>
          </a:p>
        </p:txBody>
      </p:sp>
      <p:sp>
        <p:nvSpPr>
          <p:cNvPr id="3" name="Marcador de fecha 2">
            <a:extLst>
              <a:ext uri="{FF2B5EF4-FFF2-40B4-BE49-F238E27FC236}">
                <a16:creationId xmlns:a16="http://schemas.microsoft.com/office/drawing/2014/main" id="{AC456565-F564-1490-4D05-25D46EE0F92F}"/>
              </a:ext>
            </a:extLst>
          </p:cNvPr>
          <p:cNvSpPr>
            <a:spLocks noGrp="1"/>
          </p:cNvSpPr>
          <p:nvPr>
            <p:ph type="dt" sz="half" idx="10"/>
          </p:nvPr>
        </p:nvSpPr>
        <p:spPr/>
        <p:txBody>
          <a:bodyPr/>
          <a:lstStyle/>
          <a:p>
            <a:fld id="{F0FF9838-C02B-7A4E-A2C5-A46D09C730CE}" type="datetimeFigureOut">
              <a:rPr lang="es-MX" smtClean="0"/>
              <a:t>11/04/25</a:t>
            </a:fld>
            <a:endParaRPr lang="es-MX"/>
          </a:p>
        </p:txBody>
      </p:sp>
      <p:sp>
        <p:nvSpPr>
          <p:cNvPr id="4" name="Marcador de pie de página 3">
            <a:extLst>
              <a:ext uri="{FF2B5EF4-FFF2-40B4-BE49-F238E27FC236}">
                <a16:creationId xmlns:a16="http://schemas.microsoft.com/office/drawing/2014/main" id="{489B6C5F-0841-26F9-636E-916FE361D2FE}"/>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0D70C9F6-847F-47C9-59CF-335199355FB7}"/>
              </a:ext>
            </a:extLst>
          </p:cNvPr>
          <p:cNvSpPr>
            <a:spLocks noGrp="1"/>
          </p:cNvSpPr>
          <p:nvPr>
            <p:ph type="sldNum" sz="quarter" idx="12"/>
          </p:nvPr>
        </p:nvSpPr>
        <p:spPr/>
        <p:txBody>
          <a:bodyPr/>
          <a:lstStyle/>
          <a:p>
            <a:fld id="{14C49B13-DD4B-BE42-BF8C-9A756F6AA246}" type="slidenum">
              <a:rPr lang="es-MX" smtClean="0"/>
              <a:t>‹Nº›</a:t>
            </a:fld>
            <a:endParaRPr lang="es-MX"/>
          </a:p>
        </p:txBody>
      </p:sp>
    </p:spTree>
    <p:extLst>
      <p:ext uri="{BB962C8B-B14F-4D97-AF65-F5344CB8AC3E}">
        <p14:creationId xmlns:p14="http://schemas.microsoft.com/office/powerpoint/2010/main" val="2483820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6760E84-5A7B-1E63-C78C-E1FFC8BDDC85}"/>
              </a:ext>
            </a:extLst>
          </p:cNvPr>
          <p:cNvSpPr>
            <a:spLocks noGrp="1"/>
          </p:cNvSpPr>
          <p:nvPr>
            <p:ph type="dt" sz="half" idx="10"/>
          </p:nvPr>
        </p:nvSpPr>
        <p:spPr/>
        <p:txBody>
          <a:bodyPr/>
          <a:lstStyle/>
          <a:p>
            <a:fld id="{F0FF9838-C02B-7A4E-A2C5-A46D09C730CE}" type="datetimeFigureOut">
              <a:rPr lang="es-MX" smtClean="0"/>
              <a:t>11/04/25</a:t>
            </a:fld>
            <a:endParaRPr lang="es-MX"/>
          </a:p>
        </p:txBody>
      </p:sp>
      <p:sp>
        <p:nvSpPr>
          <p:cNvPr id="3" name="Marcador de pie de página 2">
            <a:extLst>
              <a:ext uri="{FF2B5EF4-FFF2-40B4-BE49-F238E27FC236}">
                <a16:creationId xmlns:a16="http://schemas.microsoft.com/office/drawing/2014/main" id="{447CEE60-28A1-8B8A-9F93-4A71C7C2C629}"/>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241B74C3-AD3D-7C3A-9040-EFCDB7FBCAB1}"/>
              </a:ext>
            </a:extLst>
          </p:cNvPr>
          <p:cNvSpPr>
            <a:spLocks noGrp="1"/>
          </p:cNvSpPr>
          <p:nvPr>
            <p:ph type="sldNum" sz="quarter" idx="12"/>
          </p:nvPr>
        </p:nvSpPr>
        <p:spPr/>
        <p:txBody>
          <a:bodyPr/>
          <a:lstStyle/>
          <a:p>
            <a:fld id="{14C49B13-DD4B-BE42-BF8C-9A756F6AA246}" type="slidenum">
              <a:rPr lang="es-MX" smtClean="0"/>
              <a:t>‹Nº›</a:t>
            </a:fld>
            <a:endParaRPr lang="es-MX"/>
          </a:p>
        </p:txBody>
      </p:sp>
    </p:spTree>
    <p:extLst>
      <p:ext uri="{BB962C8B-B14F-4D97-AF65-F5344CB8AC3E}">
        <p14:creationId xmlns:p14="http://schemas.microsoft.com/office/powerpoint/2010/main" val="1325202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67463D-3BFA-4934-E49E-351B85F8BB49}"/>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9E0AD538-5FBE-D603-AE32-956651758A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texto 3">
            <a:extLst>
              <a:ext uri="{FF2B5EF4-FFF2-40B4-BE49-F238E27FC236}">
                <a16:creationId xmlns:a16="http://schemas.microsoft.com/office/drawing/2014/main" id="{8C7AD794-7FEC-0FE4-7D05-3999F0B08A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38469FA5-92D8-9019-D4E8-1FDAB42A5AA9}"/>
              </a:ext>
            </a:extLst>
          </p:cNvPr>
          <p:cNvSpPr>
            <a:spLocks noGrp="1"/>
          </p:cNvSpPr>
          <p:nvPr>
            <p:ph type="dt" sz="half" idx="10"/>
          </p:nvPr>
        </p:nvSpPr>
        <p:spPr/>
        <p:txBody>
          <a:bodyPr/>
          <a:lstStyle/>
          <a:p>
            <a:fld id="{F0FF9838-C02B-7A4E-A2C5-A46D09C730CE}" type="datetimeFigureOut">
              <a:rPr lang="es-MX" smtClean="0"/>
              <a:t>11/04/25</a:t>
            </a:fld>
            <a:endParaRPr lang="es-MX"/>
          </a:p>
        </p:txBody>
      </p:sp>
      <p:sp>
        <p:nvSpPr>
          <p:cNvPr id="6" name="Marcador de pie de página 5">
            <a:extLst>
              <a:ext uri="{FF2B5EF4-FFF2-40B4-BE49-F238E27FC236}">
                <a16:creationId xmlns:a16="http://schemas.microsoft.com/office/drawing/2014/main" id="{29668C85-437A-8F68-6DCE-EFEF3162E171}"/>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A7BC800B-7E7B-A2BE-9647-302597D1D021}"/>
              </a:ext>
            </a:extLst>
          </p:cNvPr>
          <p:cNvSpPr>
            <a:spLocks noGrp="1"/>
          </p:cNvSpPr>
          <p:nvPr>
            <p:ph type="sldNum" sz="quarter" idx="12"/>
          </p:nvPr>
        </p:nvSpPr>
        <p:spPr/>
        <p:txBody>
          <a:bodyPr/>
          <a:lstStyle/>
          <a:p>
            <a:fld id="{14C49B13-DD4B-BE42-BF8C-9A756F6AA246}" type="slidenum">
              <a:rPr lang="es-MX" smtClean="0"/>
              <a:t>‹Nº›</a:t>
            </a:fld>
            <a:endParaRPr lang="es-MX"/>
          </a:p>
        </p:txBody>
      </p:sp>
    </p:spTree>
    <p:extLst>
      <p:ext uri="{BB962C8B-B14F-4D97-AF65-F5344CB8AC3E}">
        <p14:creationId xmlns:p14="http://schemas.microsoft.com/office/powerpoint/2010/main" val="1028885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BF353-8DAD-8038-CFE0-89A49BD7E35D}"/>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posición de imagen 2">
            <a:extLst>
              <a:ext uri="{FF2B5EF4-FFF2-40B4-BE49-F238E27FC236}">
                <a16:creationId xmlns:a16="http://schemas.microsoft.com/office/drawing/2014/main" id="{85FB5D3E-6BDF-3D8A-BF38-6D58A68AA3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2E1AF171-4FC7-B571-7A57-FA8D7FA2D8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3433BB91-FCAB-1B2C-9677-BC86133F9842}"/>
              </a:ext>
            </a:extLst>
          </p:cNvPr>
          <p:cNvSpPr>
            <a:spLocks noGrp="1"/>
          </p:cNvSpPr>
          <p:nvPr>
            <p:ph type="dt" sz="half" idx="10"/>
          </p:nvPr>
        </p:nvSpPr>
        <p:spPr/>
        <p:txBody>
          <a:bodyPr/>
          <a:lstStyle/>
          <a:p>
            <a:fld id="{F0FF9838-C02B-7A4E-A2C5-A46D09C730CE}" type="datetimeFigureOut">
              <a:rPr lang="es-MX" smtClean="0"/>
              <a:t>11/04/25</a:t>
            </a:fld>
            <a:endParaRPr lang="es-MX"/>
          </a:p>
        </p:txBody>
      </p:sp>
      <p:sp>
        <p:nvSpPr>
          <p:cNvPr id="6" name="Marcador de pie de página 5">
            <a:extLst>
              <a:ext uri="{FF2B5EF4-FFF2-40B4-BE49-F238E27FC236}">
                <a16:creationId xmlns:a16="http://schemas.microsoft.com/office/drawing/2014/main" id="{CE9E4861-275D-2CD5-6A93-D07E39093EA9}"/>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31F6975F-48DE-1C11-768C-C9302009F3FB}"/>
              </a:ext>
            </a:extLst>
          </p:cNvPr>
          <p:cNvSpPr>
            <a:spLocks noGrp="1"/>
          </p:cNvSpPr>
          <p:nvPr>
            <p:ph type="sldNum" sz="quarter" idx="12"/>
          </p:nvPr>
        </p:nvSpPr>
        <p:spPr/>
        <p:txBody>
          <a:bodyPr/>
          <a:lstStyle/>
          <a:p>
            <a:fld id="{14C49B13-DD4B-BE42-BF8C-9A756F6AA246}" type="slidenum">
              <a:rPr lang="es-MX" smtClean="0"/>
              <a:t>‹Nº›</a:t>
            </a:fld>
            <a:endParaRPr lang="es-MX"/>
          </a:p>
        </p:txBody>
      </p:sp>
    </p:spTree>
    <p:extLst>
      <p:ext uri="{BB962C8B-B14F-4D97-AF65-F5344CB8AC3E}">
        <p14:creationId xmlns:p14="http://schemas.microsoft.com/office/powerpoint/2010/main" val="1294862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988A3D5-CCE9-1552-58F4-34D0336AA6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4B7A6E7E-05D3-30AF-7697-263D21D909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C972E7EC-86C0-9CE8-01B1-1337F6B3EB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0FF9838-C02B-7A4E-A2C5-A46D09C730CE}" type="datetimeFigureOut">
              <a:rPr lang="es-MX" smtClean="0"/>
              <a:t>11/04/25</a:t>
            </a:fld>
            <a:endParaRPr lang="es-MX"/>
          </a:p>
        </p:txBody>
      </p:sp>
      <p:sp>
        <p:nvSpPr>
          <p:cNvPr id="5" name="Marcador de pie de página 4">
            <a:extLst>
              <a:ext uri="{FF2B5EF4-FFF2-40B4-BE49-F238E27FC236}">
                <a16:creationId xmlns:a16="http://schemas.microsoft.com/office/drawing/2014/main" id="{DF2B5EAC-88A5-9086-74EB-0BB8C41624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MX"/>
          </a:p>
        </p:txBody>
      </p:sp>
      <p:sp>
        <p:nvSpPr>
          <p:cNvPr id="6" name="Marcador de número de diapositiva 5">
            <a:extLst>
              <a:ext uri="{FF2B5EF4-FFF2-40B4-BE49-F238E27FC236}">
                <a16:creationId xmlns:a16="http://schemas.microsoft.com/office/drawing/2014/main" id="{1B9204BE-36BE-78FC-0C6E-FCB975B20D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C49B13-DD4B-BE42-BF8C-9A756F6AA246}" type="slidenum">
              <a:rPr lang="es-MX" smtClean="0"/>
              <a:t>‹Nº›</a:t>
            </a:fld>
            <a:endParaRPr lang="es-MX"/>
          </a:p>
        </p:txBody>
      </p:sp>
    </p:spTree>
    <p:extLst>
      <p:ext uri="{BB962C8B-B14F-4D97-AF65-F5344CB8AC3E}">
        <p14:creationId xmlns:p14="http://schemas.microsoft.com/office/powerpoint/2010/main" val="2450752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3FE4CA-FF20-E04E-0351-8E84D3136CA2}"/>
              </a:ext>
            </a:extLst>
          </p:cNvPr>
          <p:cNvSpPr>
            <a:spLocks noGrp="1"/>
          </p:cNvSpPr>
          <p:nvPr>
            <p:ph type="ctrTitle"/>
          </p:nvPr>
        </p:nvSpPr>
        <p:spPr/>
        <p:txBody>
          <a:bodyPr/>
          <a:lstStyle/>
          <a:p>
            <a:r>
              <a:rPr lang="es-MX" dirty="0"/>
              <a:t>Sesión 10</a:t>
            </a:r>
          </a:p>
        </p:txBody>
      </p:sp>
      <p:sp>
        <p:nvSpPr>
          <p:cNvPr id="3" name="Subtítulo 2">
            <a:extLst>
              <a:ext uri="{FF2B5EF4-FFF2-40B4-BE49-F238E27FC236}">
                <a16:creationId xmlns:a16="http://schemas.microsoft.com/office/drawing/2014/main" id="{BC085DEE-C60E-F7F8-0678-9F00F1305056}"/>
              </a:ext>
            </a:extLst>
          </p:cNvPr>
          <p:cNvSpPr>
            <a:spLocks noGrp="1"/>
          </p:cNvSpPr>
          <p:nvPr>
            <p:ph type="subTitle" idx="1"/>
          </p:nvPr>
        </p:nvSpPr>
        <p:spPr/>
        <p:txBody>
          <a:bodyPr/>
          <a:lstStyle/>
          <a:p>
            <a:r>
              <a:rPr lang="es-MX" dirty="0"/>
              <a:t>Kerigma 2ª parte</a:t>
            </a:r>
          </a:p>
          <a:p>
            <a:r>
              <a:rPr lang="es-MX" dirty="0"/>
              <a:t>La realidad del pecado: una mirada profunda</a:t>
            </a:r>
          </a:p>
        </p:txBody>
      </p:sp>
    </p:spTree>
    <p:extLst>
      <p:ext uri="{BB962C8B-B14F-4D97-AF65-F5344CB8AC3E}">
        <p14:creationId xmlns:p14="http://schemas.microsoft.com/office/powerpoint/2010/main" val="193078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E80B12-0AE3-94C2-BC61-A44EFB6607BB}"/>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05CA9FD-E06D-8924-DEEA-5747BD791A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Arc 13">
            <a:extLst>
              <a:ext uri="{FF2B5EF4-FFF2-40B4-BE49-F238E27FC236}">
                <a16:creationId xmlns:a16="http://schemas.microsoft.com/office/drawing/2014/main" id="{9686D29C-E841-8C4D-48E9-517048EB2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3ABC059F-F3EA-45EE-787D-1434DAAB9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Marcador de contenido 4">
            <a:extLst>
              <a:ext uri="{FF2B5EF4-FFF2-40B4-BE49-F238E27FC236}">
                <a16:creationId xmlns:a16="http://schemas.microsoft.com/office/drawing/2014/main" id="{878DCDBE-CCBA-2709-0C17-07A66F00B995}"/>
              </a:ext>
            </a:extLst>
          </p:cNvPr>
          <p:cNvPicPr>
            <a:picLocks noChangeAspect="1"/>
          </p:cNvPicPr>
          <p:nvPr/>
        </p:nvPicPr>
        <p:blipFill>
          <a:blip r:embed="rId2"/>
          <a:stretch>
            <a:fillRect/>
          </a:stretch>
        </p:blipFill>
        <p:spPr>
          <a:xfrm>
            <a:off x="703182" y="1337628"/>
            <a:ext cx="4777381" cy="401300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9" name="Content Placeholder 8">
            <a:extLst>
              <a:ext uri="{FF2B5EF4-FFF2-40B4-BE49-F238E27FC236}">
                <a16:creationId xmlns:a16="http://schemas.microsoft.com/office/drawing/2014/main" id="{BDB346C7-62DC-203B-9E86-FA37E3297F7D}"/>
              </a:ext>
            </a:extLst>
          </p:cNvPr>
          <p:cNvSpPr>
            <a:spLocks noGrp="1"/>
          </p:cNvSpPr>
          <p:nvPr>
            <p:ph idx="1"/>
          </p:nvPr>
        </p:nvSpPr>
        <p:spPr>
          <a:xfrm>
            <a:off x="5883944" y="893702"/>
            <a:ext cx="5800055" cy="5594184"/>
          </a:xfrm>
        </p:spPr>
        <p:txBody>
          <a:bodyPr>
            <a:normAutofit/>
          </a:bodyPr>
          <a:lstStyle/>
          <a:p>
            <a:pPr algn="just"/>
            <a:r>
              <a:rPr lang="es-MX" dirty="0">
                <a:effectLst/>
                <a:latin typeface="Helvetica Neue" panose="02000503000000020004" pitchFamily="2" charset="0"/>
              </a:rPr>
              <a:t>Cuando Eva ha hecho el "sacramento con el discurso de la serpiente” , cuando ha pecado, ha quedado convencida: </a:t>
            </a:r>
            <a:r>
              <a:rPr lang="es-MX" dirty="0">
                <a:effectLst/>
                <a:highlight>
                  <a:srgbClr val="FFFF00"/>
                </a:highlight>
                <a:latin typeface="Helvetica Neue" panose="02000503000000020004" pitchFamily="2" charset="0"/>
              </a:rPr>
              <a:t>es verdad, no existe ningún Dios, estoy sola en el mundo. </a:t>
            </a:r>
          </a:p>
          <a:p>
            <a:pPr algn="just"/>
            <a:r>
              <a:rPr lang="es-MX" dirty="0">
                <a:effectLst/>
                <a:latin typeface="Helvetica Neue" panose="02000503000000020004" pitchFamily="2" charset="0"/>
              </a:rPr>
              <a:t>Con el pecado negamos que el fundamento de nuestro ser, que la vida, venga de Dios. En la medida que podemos, nos separamos de Dios. Entonces nuestra vida dejade tener sentido. </a:t>
            </a:r>
          </a:p>
          <a:p>
            <a:pPr algn="just"/>
            <a:endParaRPr lang="es-MX" b="1" dirty="0">
              <a:effectLst/>
              <a:latin typeface="Helvetica Neue" panose="02000503000000020004" pitchFamily="2" charset="0"/>
            </a:endParaRPr>
          </a:p>
        </p:txBody>
      </p:sp>
    </p:spTree>
    <p:extLst>
      <p:ext uri="{BB962C8B-B14F-4D97-AF65-F5344CB8AC3E}">
        <p14:creationId xmlns:p14="http://schemas.microsoft.com/office/powerpoint/2010/main" val="1537094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532D694-8490-B393-326A-A966CB1FD172}"/>
              </a:ext>
            </a:extLst>
          </p:cNvPr>
          <p:cNvSpPr txBox="1"/>
          <p:nvPr/>
        </p:nvSpPr>
        <p:spPr>
          <a:xfrm>
            <a:off x="1545771" y="3899641"/>
            <a:ext cx="9332686" cy="2308324"/>
          </a:xfrm>
          <a:prstGeom prst="rect">
            <a:avLst/>
          </a:prstGeom>
          <a:noFill/>
        </p:spPr>
        <p:txBody>
          <a:bodyPr wrap="square">
            <a:spAutoFit/>
          </a:bodyPr>
          <a:lstStyle/>
          <a:p>
            <a:pPr>
              <a:buNone/>
            </a:pPr>
            <a:r>
              <a:rPr lang="es-MX" sz="2400" b="1" dirty="0">
                <a:solidFill>
                  <a:schemeClr val="accent2">
                    <a:lumMod val="75000"/>
                  </a:schemeClr>
                </a:solidFill>
              </a:rPr>
              <a:t>Convencimiento</a:t>
            </a:r>
          </a:p>
          <a:p>
            <a:pPr>
              <a:buNone/>
            </a:pPr>
            <a:r>
              <a:rPr lang="es-MX" sz="2400" dirty="0"/>
              <a:t>La serpiente convence a Eva. No existe Dios. Estamos solos.</a:t>
            </a:r>
          </a:p>
          <a:p>
            <a:pPr>
              <a:buNone/>
            </a:pPr>
            <a:r>
              <a:rPr lang="es-MX" sz="2400" b="1" dirty="0">
                <a:solidFill>
                  <a:schemeClr val="accent2">
                    <a:lumMod val="75000"/>
                  </a:schemeClr>
                </a:solidFill>
              </a:rPr>
              <a:t>Negación</a:t>
            </a:r>
          </a:p>
          <a:p>
            <a:pPr>
              <a:buNone/>
            </a:pPr>
            <a:r>
              <a:rPr lang="es-MX" sz="2400" dirty="0"/>
              <a:t>Negamos que Dios es la fuente. Negamos que la vida viene de Él.</a:t>
            </a:r>
          </a:p>
          <a:p>
            <a:pPr>
              <a:buNone/>
            </a:pPr>
            <a:r>
              <a:rPr lang="es-MX" sz="2400" b="1" dirty="0">
                <a:solidFill>
                  <a:schemeClr val="accent2">
                    <a:lumMod val="75000"/>
                  </a:schemeClr>
                </a:solidFill>
              </a:rPr>
              <a:t>Separación</a:t>
            </a:r>
          </a:p>
          <a:p>
            <a:r>
              <a:rPr lang="es-MX" sz="2400" dirty="0"/>
              <a:t>Nos separamos de Dios. Nuestra vida pierde su sentido original.</a:t>
            </a:r>
          </a:p>
        </p:txBody>
      </p:sp>
      <p:pic>
        <p:nvPicPr>
          <p:cNvPr id="4" name="Imagen 3">
            <a:extLst>
              <a:ext uri="{FF2B5EF4-FFF2-40B4-BE49-F238E27FC236}">
                <a16:creationId xmlns:a16="http://schemas.microsoft.com/office/drawing/2014/main" id="{9F34C542-9AC7-6F04-CE9F-1F4DF790DBCC}"/>
              </a:ext>
            </a:extLst>
          </p:cNvPr>
          <p:cNvPicPr>
            <a:picLocks noChangeAspect="1"/>
          </p:cNvPicPr>
          <p:nvPr/>
        </p:nvPicPr>
        <p:blipFill>
          <a:blip r:embed="rId2"/>
          <a:stretch>
            <a:fillRect/>
          </a:stretch>
        </p:blipFill>
        <p:spPr>
          <a:xfrm>
            <a:off x="-4812242" y="-3778588"/>
            <a:ext cx="18185977" cy="7012890"/>
          </a:xfrm>
          <a:prstGeom prst="rect">
            <a:avLst/>
          </a:prstGeom>
        </p:spPr>
      </p:pic>
      <p:sp>
        <p:nvSpPr>
          <p:cNvPr id="5" name="CuadroTexto 4">
            <a:extLst>
              <a:ext uri="{FF2B5EF4-FFF2-40B4-BE49-F238E27FC236}">
                <a16:creationId xmlns:a16="http://schemas.microsoft.com/office/drawing/2014/main" id="{F34049BF-7E9A-E966-F1E1-B08945C1BD2D}"/>
              </a:ext>
            </a:extLst>
          </p:cNvPr>
          <p:cNvSpPr txBox="1"/>
          <p:nvPr/>
        </p:nvSpPr>
        <p:spPr>
          <a:xfrm>
            <a:off x="826472" y="314442"/>
            <a:ext cx="5385642" cy="646331"/>
          </a:xfrm>
          <a:prstGeom prst="rect">
            <a:avLst/>
          </a:prstGeom>
          <a:noFill/>
        </p:spPr>
        <p:txBody>
          <a:bodyPr wrap="none" rtlCol="0">
            <a:spAutoFit/>
          </a:bodyPr>
          <a:lstStyle/>
          <a:p>
            <a:r>
              <a:rPr lang="es-MX" sz="3600" dirty="0">
                <a:solidFill>
                  <a:srgbClr val="FFC000"/>
                </a:solidFill>
              </a:rPr>
              <a:t>El Sacramento del Pecado</a:t>
            </a:r>
          </a:p>
        </p:txBody>
      </p:sp>
    </p:spTree>
    <p:extLst>
      <p:ext uri="{BB962C8B-B14F-4D97-AF65-F5344CB8AC3E}">
        <p14:creationId xmlns:p14="http://schemas.microsoft.com/office/powerpoint/2010/main" val="3263236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790F49-ACA7-FEB1-B961-581680792792}"/>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9C653EC-FFD2-419F-023F-F47050FBC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Arc 13">
            <a:extLst>
              <a:ext uri="{FF2B5EF4-FFF2-40B4-BE49-F238E27FC236}">
                <a16:creationId xmlns:a16="http://schemas.microsoft.com/office/drawing/2014/main" id="{027DEEBF-6C0B-C9F7-EE2E-0E815C8FF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0AF3264-825C-01F8-F1EE-A28A3B9327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Marcador de contenido 4">
            <a:extLst>
              <a:ext uri="{FF2B5EF4-FFF2-40B4-BE49-F238E27FC236}">
                <a16:creationId xmlns:a16="http://schemas.microsoft.com/office/drawing/2014/main" id="{06998D93-8DD4-4B4C-4F1C-CC4C2B48F358}"/>
              </a:ext>
            </a:extLst>
          </p:cNvPr>
          <p:cNvPicPr>
            <a:picLocks noChangeAspect="1"/>
          </p:cNvPicPr>
          <p:nvPr/>
        </p:nvPicPr>
        <p:blipFill>
          <a:blip r:embed="rId2"/>
          <a:stretch>
            <a:fillRect/>
          </a:stretch>
        </p:blipFill>
        <p:spPr>
          <a:xfrm>
            <a:off x="598562" y="1250542"/>
            <a:ext cx="4777381" cy="401300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9" name="Content Placeholder 8">
            <a:extLst>
              <a:ext uri="{FF2B5EF4-FFF2-40B4-BE49-F238E27FC236}">
                <a16:creationId xmlns:a16="http://schemas.microsoft.com/office/drawing/2014/main" id="{524920D9-A6B7-71C4-38CC-948B9154E8CE}"/>
              </a:ext>
            </a:extLst>
          </p:cNvPr>
          <p:cNvSpPr>
            <a:spLocks noGrp="1"/>
          </p:cNvSpPr>
          <p:nvPr>
            <p:ph idx="1"/>
          </p:nvPr>
        </p:nvSpPr>
        <p:spPr>
          <a:xfrm>
            <a:off x="5883944" y="893701"/>
            <a:ext cx="5800055" cy="5950701"/>
          </a:xfrm>
        </p:spPr>
        <p:txBody>
          <a:bodyPr>
            <a:normAutofit fontScale="92500" lnSpcReduction="10000"/>
          </a:bodyPr>
          <a:lstStyle/>
          <a:p>
            <a:pPr marL="0" indent="0">
              <a:buNone/>
            </a:pPr>
            <a:r>
              <a:rPr lang="es-MX" dirty="0">
                <a:effectLst/>
                <a:latin typeface="Helvetica Neue" panose="02000503000000020004" pitchFamily="2" charset="0"/>
              </a:rPr>
              <a:t>Entonces el hombre </a:t>
            </a:r>
            <a:r>
              <a:rPr lang="es-MX" b="1" dirty="0">
                <a:effectLst/>
                <a:highlight>
                  <a:srgbClr val="FFFF00"/>
                </a:highlight>
                <a:latin typeface="Helvetica Neue" panose="02000503000000020004" pitchFamily="2" charset="0"/>
              </a:rPr>
              <a:t>experimenta a un nivel profundo </a:t>
            </a:r>
            <a:r>
              <a:rPr lang="es-MX" dirty="0">
                <a:effectLst/>
                <a:latin typeface="Helvetica Neue" panose="02000503000000020004" pitchFamily="2" charset="0"/>
              </a:rPr>
              <a:t>(esto no se experimenta con razones) </a:t>
            </a:r>
          </a:p>
          <a:p>
            <a:r>
              <a:rPr lang="es-MX" dirty="0">
                <a:effectLst/>
                <a:latin typeface="Helvetica Neue" panose="02000503000000020004" pitchFamily="2" charset="0"/>
              </a:rPr>
              <a:t>que el mundo se le cae encima, siente </a:t>
            </a:r>
          </a:p>
          <a:p>
            <a:r>
              <a:rPr lang="es-MX" dirty="0">
                <a:effectLst/>
                <a:latin typeface="Helvetica Neue" panose="02000503000000020004" pitchFamily="2" charset="0"/>
              </a:rPr>
              <a:t>que la vida carece de sentido, </a:t>
            </a:r>
          </a:p>
          <a:p>
            <a:r>
              <a:rPr lang="es-MX" dirty="0">
                <a:effectLst/>
                <a:latin typeface="Helvetica Neue" panose="02000503000000020004" pitchFamily="2" charset="0"/>
              </a:rPr>
              <a:t>siente que es distinto del otro, </a:t>
            </a:r>
          </a:p>
          <a:p>
            <a:r>
              <a:rPr lang="es-MX" dirty="0">
                <a:effectLst/>
                <a:latin typeface="Helvetica Neue" panose="02000503000000020004" pitchFamily="2" charset="0"/>
              </a:rPr>
              <a:t>ya no sabe quién es, </a:t>
            </a:r>
          </a:p>
          <a:p>
            <a:r>
              <a:rPr lang="es-MX" dirty="0">
                <a:effectLst/>
                <a:latin typeface="Helvetica Neue" panose="02000503000000020004" pitchFamily="2" charset="0"/>
              </a:rPr>
              <a:t>ni quién es el otro, </a:t>
            </a:r>
          </a:p>
          <a:p>
            <a:r>
              <a:rPr lang="es-MX" dirty="0">
                <a:effectLst/>
                <a:latin typeface="Helvetica Neue" panose="02000503000000020004" pitchFamily="2" charset="0"/>
              </a:rPr>
              <a:t>todo es lícito </a:t>
            </a:r>
          </a:p>
          <a:p>
            <a:r>
              <a:rPr lang="es-MX" dirty="0">
                <a:effectLst/>
                <a:latin typeface="Helvetica Neue" panose="02000503000000020004" pitchFamily="2" charset="0"/>
              </a:rPr>
              <a:t>y nada es lícito, </a:t>
            </a:r>
          </a:p>
          <a:p>
            <a:r>
              <a:rPr lang="es-MX" dirty="0">
                <a:effectLst/>
                <a:latin typeface="Helvetica Neue" panose="02000503000000020004" pitchFamily="2" charset="0"/>
              </a:rPr>
              <a:t>porque ya nada tiene sentido. </a:t>
            </a:r>
          </a:p>
          <a:p>
            <a:pPr marL="0" indent="0" algn="ctr">
              <a:buNone/>
            </a:pPr>
            <a:r>
              <a:rPr lang="es-MX" dirty="0">
                <a:effectLst/>
                <a:latin typeface="Helvetica Neue" panose="02000503000000020004" pitchFamily="2" charset="0"/>
              </a:rPr>
              <a:t>HA CONOCIDO LA MUERTE EN EL MOMENTO DE PECAR. </a:t>
            </a:r>
          </a:p>
        </p:txBody>
      </p:sp>
      <p:sp>
        <p:nvSpPr>
          <p:cNvPr id="2" name="CuadroTexto 1">
            <a:extLst>
              <a:ext uri="{FF2B5EF4-FFF2-40B4-BE49-F238E27FC236}">
                <a16:creationId xmlns:a16="http://schemas.microsoft.com/office/drawing/2014/main" id="{770287C3-3885-18A9-5CC7-4D92B1AF72DD}"/>
              </a:ext>
            </a:extLst>
          </p:cNvPr>
          <p:cNvSpPr txBox="1"/>
          <p:nvPr/>
        </p:nvSpPr>
        <p:spPr>
          <a:xfrm>
            <a:off x="3202600" y="92908"/>
            <a:ext cx="5362687" cy="707886"/>
          </a:xfrm>
          <a:prstGeom prst="rect">
            <a:avLst/>
          </a:prstGeom>
          <a:noFill/>
        </p:spPr>
        <p:txBody>
          <a:bodyPr wrap="none" rtlCol="0">
            <a:spAutoFit/>
          </a:bodyPr>
          <a:lstStyle/>
          <a:p>
            <a:r>
              <a:rPr lang="es-MX" sz="4000" dirty="0">
                <a:solidFill>
                  <a:schemeClr val="accent2">
                    <a:lumMod val="75000"/>
                  </a:schemeClr>
                </a:solidFill>
              </a:rPr>
              <a:t>Experimentar la muerte</a:t>
            </a:r>
          </a:p>
        </p:txBody>
      </p:sp>
    </p:spTree>
    <p:extLst>
      <p:ext uri="{BB962C8B-B14F-4D97-AF65-F5344CB8AC3E}">
        <p14:creationId xmlns:p14="http://schemas.microsoft.com/office/powerpoint/2010/main" val="2523813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C5B026-FE4C-A96A-FD69-08F73B12567D}"/>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BBA0D28-E4BA-16C1-2CA3-115BF24D42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Arc 13">
            <a:extLst>
              <a:ext uri="{FF2B5EF4-FFF2-40B4-BE49-F238E27FC236}">
                <a16:creationId xmlns:a16="http://schemas.microsoft.com/office/drawing/2014/main" id="{E0E4D763-E764-B1DD-35E7-54F9103B68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923C0C2-B85F-B6FE-3552-3A5A4F9839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Marcador de contenido 4">
            <a:extLst>
              <a:ext uri="{FF2B5EF4-FFF2-40B4-BE49-F238E27FC236}">
                <a16:creationId xmlns:a16="http://schemas.microsoft.com/office/drawing/2014/main" id="{9E923A05-3618-C630-6182-903CFAE235F7}"/>
              </a:ext>
            </a:extLst>
          </p:cNvPr>
          <p:cNvPicPr>
            <a:picLocks noChangeAspect="1"/>
          </p:cNvPicPr>
          <p:nvPr/>
        </p:nvPicPr>
        <p:blipFill>
          <a:blip r:embed="rId2"/>
          <a:stretch>
            <a:fillRect/>
          </a:stretch>
        </p:blipFill>
        <p:spPr>
          <a:xfrm>
            <a:off x="703182" y="1337628"/>
            <a:ext cx="4777381" cy="401300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9" name="Content Placeholder 8">
            <a:extLst>
              <a:ext uri="{FF2B5EF4-FFF2-40B4-BE49-F238E27FC236}">
                <a16:creationId xmlns:a16="http://schemas.microsoft.com/office/drawing/2014/main" id="{389C51A8-86EF-1C83-14AF-7328E07916A5}"/>
              </a:ext>
            </a:extLst>
          </p:cNvPr>
          <p:cNvSpPr>
            <a:spLocks noGrp="1"/>
          </p:cNvSpPr>
          <p:nvPr>
            <p:ph idx="1"/>
          </p:nvPr>
        </p:nvSpPr>
        <p:spPr>
          <a:xfrm>
            <a:off x="5883945" y="893702"/>
            <a:ext cx="5458838" cy="5209643"/>
          </a:xfrm>
        </p:spPr>
        <p:txBody>
          <a:bodyPr>
            <a:normAutofit/>
          </a:bodyPr>
          <a:lstStyle/>
          <a:p>
            <a:pPr algn="just"/>
            <a:r>
              <a:rPr lang="en-US" dirty="0" err="1"/>
              <a:t>Todas</a:t>
            </a:r>
            <a:r>
              <a:rPr lang="en-US" dirty="0"/>
              <a:t> las </a:t>
            </a:r>
            <a:r>
              <a:rPr lang="en-US" dirty="0" err="1"/>
              <a:t>necesidades</a:t>
            </a:r>
            <a:r>
              <a:rPr lang="en-US" dirty="0"/>
              <a:t> “</a:t>
            </a:r>
            <a:r>
              <a:rPr lang="en-US" dirty="0" err="1"/>
              <a:t>existenciales</a:t>
            </a:r>
            <a:r>
              <a:rPr lang="en-US" dirty="0"/>
              <a:t>” no hay nada que las </a:t>
            </a:r>
            <a:r>
              <a:rPr lang="en-US" dirty="0" err="1"/>
              <a:t>satisfaga</a:t>
            </a:r>
            <a:r>
              <a:rPr lang="en-US" dirty="0"/>
              <a:t>. </a:t>
            </a:r>
            <a:r>
              <a:rPr lang="en-US" dirty="0" err="1"/>
              <a:t>Porque</a:t>
            </a:r>
            <a:r>
              <a:rPr lang="en-US" dirty="0"/>
              <a:t> </a:t>
            </a:r>
            <a:r>
              <a:rPr lang="en-US" dirty="0" err="1"/>
              <a:t>todas</a:t>
            </a:r>
            <a:r>
              <a:rPr lang="en-US" dirty="0"/>
              <a:t> </a:t>
            </a:r>
            <a:r>
              <a:rPr lang="en-US" dirty="0" err="1"/>
              <a:t>ellas</a:t>
            </a:r>
            <a:r>
              <a:rPr lang="en-US" dirty="0"/>
              <a:t> solo </a:t>
            </a:r>
            <a:r>
              <a:rPr lang="en-US" dirty="0" err="1"/>
              <a:t>están</a:t>
            </a:r>
            <a:r>
              <a:rPr lang="en-US" dirty="0"/>
              <a:t> de </a:t>
            </a:r>
            <a:r>
              <a:rPr lang="en-US" dirty="0" err="1"/>
              <a:t>manera</a:t>
            </a:r>
            <a:r>
              <a:rPr lang="en-US" dirty="0"/>
              <a:t> plena </a:t>
            </a:r>
            <a:r>
              <a:rPr lang="en-US" dirty="0" err="1"/>
              <a:t>en</a:t>
            </a:r>
            <a:r>
              <a:rPr lang="en-US" dirty="0"/>
              <a:t> Dios. </a:t>
            </a:r>
          </a:p>
          <a:p>
            <a:pPr algn="just"/>
            <a:r>
              <a:rPr lang="en-US" dirty="0"/>
              <a:t>San </a:t>
            </a:r>
            <a:r>
              <a:rPr lang="en-US" dirty="0" err="1"/>
              <a:t>Agustín</a:t>
            </a:r>
            <a:r>
              <a:rPr lang="en-US" dirty="0"/>
              <a:t>: </a:t>
            </a:r>
            <a:r>
              <a:rPr lang="en-US" b="1" dirty="0">
                <a:highlight>
                  <a:srgbClr val="FFFF00"/>
                </a:highlight>
              </a:rPr>
              <a:t>“</a:t>
            </a:r>
            <a:r>
              <a:rPr lang="es-MX" b="1" i="0" u="none" strike="noStrike" dirty="0">
                <a:solidFill>
                  <a:srgbClr val="38393A"/>
                </a:solidFill>
                <a:effectLst/>
                <a:highlight>
                  <a:srgbClr val="FFFF00"/>
                </a:highlight>
                <a:latin typeface="Roboto" panose="02000000000000000000" pitchFamily="2" charset="0"/>
              </a:rPr>
              <a:t>Nos hiciste para Ti y nuestro corazón está inquieto hasta que descanse en ti.”</a:t>
            </a:r>
          </a:p>
          <a:p>
            <a:pPr algn="just"/>
            <a:endParaRPr lang="en-US" dirty="0"/>
          </a:p>
        </p:txBody>
      </p:sp>
    </p:spTree>
    <p:extLst>
      <p:ext uri="{BB962C8B-B14F-4D97-AF65-F5344CB8AC3E}">
        <p14:creationId xmlns:p14="http://schemas.microsoft.com/office/powerpoint/2010/main" val="1797830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261A26B2-5416-0EF2-F00E-31A1FC0442C0}"/>
              </a:ext>
            </a:extLst>
          </p:cNvPr>
          <p:cNvPicPr>
            <a:picLocks noGrp="1" noChangeAspect="1"/>
          </p:cNvPicPr>
          <p:nvPr>
            <p:ph idx="1"/>
          </p:nvPr>
        </p:nvPicPr>
        <p:blipFill>
          <a:blip r:embed="rId2"/>
          <a:stretch>
            <a:fillRect/>
          </a:stretch>
        </p:blipFill>
        <p:spPr>
          <a:xfrm>
            <a:off x="1427355" y="-176423"/>
            <a:ext cx="9738917" cy="7300054"/>
          </a:xfrm>
        </p:spPr>
      </p:pic>
    </p:spTree>
    <p:extLst>
      <p:ext uri="{BB962C8B-B14F-4D97-AF65-F5344CB8AC3E}">
        <p14:creationId xmlns:p14="http://schemas.microsoft.com/office/powerpoint/2010/main" val="1708109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90263FE-87E4-6667-2EA9-72CA9896099F}"/>
              </a:ext>
            </a:extLst>
          </p:cNvPr>
          <p:cNvPicPr>
            <a:picLocks noChangeAspect="1"/>
          </p:cNvPicPr>
          <p:nvPr/>
        </p:nvPicPr>
        <p:blipFill>
          <a:blip r:embed="rId2"/>
          <a:stretch>
            <a:fillRect/>
          </a:stretch>
        </p:blipFill>
        <p:spPr>
          <a:xfrm>
            <a:off x="883125" y="-629588"/>
            <a:ext cx="10425749" cy="7814885"/>
          </a:xfrm>
          <a:prstGeom prst="rect">
            <a:avLst/>
          </a:prstGeom>
        </p:spPr>
      </p:pic>
    </p:spTree>
    <p:extLst>
      <p:ext uri="{BB962C8B-B14F-4D97-AF65-F5344CB8AC3E}">
        <p14:creationId xmlns:p14="http://schemas.microsoft.com/office/powerpoint/2010/main" val="192979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09876D8-1624-E151-F887-D3720EDF7DDD}"/>
              </a:ext>
            </a:extLst>
          </p:cNvPr>
          <p:cNvPicPr>
            <a:picLocks noChangeAspect="1"/>
          </p:cNvPicPr>
          <p:nvPr/>
        </p:nvPicPr>
        <p:blipFill>
          <a:blip r:embed="rId2"/>
          <a:stretch>
            <a:fillRect/>
          </a:stretch>
        </p:blipFill>
        <p:spPr>
          <a:xfrm>
            <a:off x="1258793" y="-393702"/>
            <a:ext cx="9674413" cy="7251702"/>
          </a:xfrm>
          <a:prstGeom prst="rect">
            <a:avLst/>
          </a:prstGeom>
        </p:spPr>
      </p:pic>
    </p:spTree>
    <p:extLst>
      <p:ext uri="{BB962C8B-B14F-4D97-AF65-F5344CB8AC3E}">
        <p14:creationId xmlns:p14="http://schemas.microsoft.com/office/powerpoint/2010/main" val="3647925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27451B-073C-DE55-DF84-C2BEBC3B21CA}"/>
              </a:ext>
            </a:extLst>
          </p:cNvPr>
          <p:cNvSpPr>
            <a:spLocks noGrp="1"/>
          </p:cNvSpPr>
          <p:nvPr>
            <p:ph type="title"/>
          </p:nvPr>
        </p:nvSpPr>
        <p:spPr/>
        <p:txBody>
          <a:bodyPr/>
          <a:lstStyle/>
          <a:p>
            <a:r>
              <a:rPr lang="es-MX" dirty="0"/>
              <a:t>LA MUERTE:</a:t>
            </a:r>
          </a:p>
        </p:txBody>
      </p:sp>
      <p:sp>
        <p:nvSpPr>
          <p:cNvPr id="3" name="Marcador de contenido 2">
            <a:extLst>
              <a:ext uri="{FF2B5EF4-FFF2-40B4-BE49-F238E27FC236}">
                <a16:creationId xmlns:a16="http://schemas.microsoft.com/office/drawing/2014/main" id="{3713953D-A6E5-88B8-53CE-F53D5CC3AAF3}"/>
              </a:ext>
            </a:extLst>
          </p:cNvPr>
          <p:cNvSpPr>
            <a:spLocks noGrp="1"/>
          </p:cNvSpPr>
          <p:nvPr>
            <p:ph idx="1"/>
          </p:nvPr>
        </p:nvSpPr>
        <p:spPr/>
        <p:txBody>
          <a:bodyPr>
            <a:normAutofit fontScale="92500" lnSpcReduction="10000"/>
          </a:bodyPr>
          <a:lstStyle/>
          <a:p>
            <a:pPr algn="just"/>
            <a:r>
              <a:rPr lang="es-MX" dirty="0"/>
              <a:t>No es sólo </a:t>
            </a:r>
            <a:r>
              <a:rPr lang="es-MX" dirty="0">
                <a:highlight>
                  <a:srgbClr val="FFFF00"/>
                </a:highlight>
              </a:rPr>
              <a:t>muerte física. </a:t>
            </a:r>
            <a:r>
              <a:rPr lang="es-MX" dirty="0"/>
              <a:t>Porque antes la muerte como tal no existía, la muerte física era un paso natural, como todo en la naturaleza muere y resucita.</a:t>
            </a:r>
            <a:endParaRPr lang="es-MX" dirty="0">
              <a:highlight>
                <a:srgbClr val="FFFF00"/>
              </a:highlight>
            </a:endParaRPr>
          </a:p>
          <a:p>
            <a:pPr algn="just"/>
            <a:r>
              <a:rPr lang="es-MX" dirty="0"/>
              <a:t>Es todo lo que te </a:t>
            </a:r>
            <a:r>
              <a:rPr lang="es-MX" dirty="0">
                <a:highlight>
                  <a:srgbClr val="FFFF00"/>
                </a:highlight>
              </a:rPr>
              <a:t>hace sufrir</a:t>
            </a:r>
          </a:p>
          <a:p>
            <a:pPr algn="just"/>
            <a:r>
              <a:rPr lang="es-MX" dirty="0"/>
              <a:t>Todo aquello que </a:t>
            </a:r>
            <a:r>
              <a:rPr lang="es-MX" dirty="0">
                <a:highlight>
                  <a:srgbClr val="FFFF00"/>
                </a:highlight>
              </a:rPr>
              <a:t>no te deja crecer</a:t>
            </a:r>
          </a:p>
          <a:p>
            <a:pPr algn="just"/>
            <a:r>
              <a:rPr lang="es-MX" dirty="0"/>
              <a:t>Todo aquello que </a:t>
            </a:r>
            <a:r>
              <a:rPr lang="es-MX" dirty="0">
                <a:highlight>
                  <a:srgbClr val="FFFF00"/>
                </a:highlight>
              </a:rPr>
              <a:t>no te ayuda a saciar la “sed existencial”</a:t>
            </a:r>
          </a:p>
          <a:p>
            <a:pPr algn="just"/>
            <a:r>
              <a:rPr lang="es-MX" dirty="0"/>
              <a:t>Todo lo que </a:t>
            </a:r>
            <a:r>
              <a:rPr lang="es-MX" b="1" dirty="0">
                <a:highlight>
                  <a:srgbClr val="FFFF00"/>
                </a:highlight>
              </a:rPr>
              <a:t>amenaza</a:t>
            </a:r>
            <a:r>
              <a:rPr lang="es-MX" dirty="0"/>
              <a:t> tu egoismo.</a:t>
            </a:r>
          </a:p>
          <a:p>
            <a:pPr algn="just"/>
            <a:r>
              <a:rPr lang="es-MX" dirty="0"/>
              <a:t>Todo lo que </a:t>
            </a:r>
            <a:r>
              <a:rPr lang="es-MX" b="1" dirty="0">
                <a:highlight>
                  <a:srgbClr val="FFFF00"/>
                </a:highlight>
              </a:rPr>
              <a:t>va en contra </a:t>
            </a:r>
            <a:r>
              <a:rPr lang="es-MX" dirty="0"/>
              <a:t>de tu cuerpo, de tus ideales, de tus proyectos, contra tus ilusiones y sueños. </a:t>
            </a:r>
          </a:p>
          <a:p>
            <a:pPr algn="just"/>
            <a:r>
              <a:rPr lang="es-MX" dirty="0"/>
              <a:t>Todo lo que va contra ti. </a:t>
            </a:r>
          </a:p>
          <a:p>
            <a:pPr algn="just"/>
            <a:endParaRPr lang="es-MX" dirty="0"/>
          </a:p>
        </p:txBody>
      </p:sp>
    </p:spTree>
    <p:extLst>
      <p:ext uri="{BB962C8B-B14F-4D97-AF65-F5344CB8AC3E}">
        <p14:creationId xmlns:p14="http://schemas.microsoft.com/office/powerpoint/2010/main" val="409485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F96F55-AFFB-B77E-60C2-ADC010304EE5}"/>
              </a:ext>
            </a:extLst>
          </p:cNvPr>
          <p:cNvSpPr>
            <a:spLocks noGrp="1"/>
          </p:cNvSpPr>
          <p:nvPr>
            <p:ph type="title"/>
          </p:nvPr>
        </p:nvSpPr>
        <p:spPr/>
        <p:txBody>
          <a:bodyPr/>
          <a:lstStyle/>
          <a:p>
            <a:r>
              <a:rPr lang="es-MX" dirty="0"/>
              <a:t>Carta a los Hebreos 2, 14-15:</a:t>
            </a:r>
          </a:p>
        </p:txBody>
      </p:sp>
      <p:sp>
        <p:nvSpPr>
          <p:cNvPr id="3" name="Marcador de contenido 2">
            <a:extLst>
              <a:ext uri="{FF2B5EF4-FFF2-40B4-BE49-F238E27FC236}">
                <a16:creationId xmlns:a16="http://schemas.microsoft.com/office/drawing/2014/main" id="{9E2F77B1-67C3-4B4D-B43A-00F2D04AFEEB}"/>
              </a:ext>
            </a:extLst>
          </p:cNvPr>
          <p:cNvSpPr>
            <a:spLocks noGrp="1"/>
          </p:cNvSpPr>
          <p:nvPr>
            <p:ph idx="1"/>
          </p:nvPr>
        </p:nvSpPr>
        <p:spPr/>
        <p:txBody>
          <a:bodyPr>
            <a:normAutofit/>
          </a:bodyPr>
          <a:lstStyle/>
          <a:p>
            <a:pPr marL="0" indent="0" algn="just">
              <a:buNone/>
            </a:pPr>
            <a:r>
              <a:rPr lang="es-MX" sz="4000" dirty="0"/>
              <a:t>Todos los hijos de una misma familia participan de la carne y la sangre. Así también </a:t>
            </a:r>
            <a:r>
              <a:rPr lang="es-MX" sz="4000" b="1" dirty="0">
                <a:solidFill>
                  <a:srgbClr val="FF0000"/>
                </a:solidFill>
              </a:rPr>
              <a:t>Jesús, quiso ser de nuestra misma carne y de nuestra misma sangre… </a:t>
            </a:r>
            <a:r>
              <a:rPr lang="es-MX" sz="4000" b="1" dirty="0"/>
              <a:t>para aniquilar mediante su muerte</a:t>
            </a:r>
            <a:r>
              <a:rPr lang="es-MX" sz="4000" dirty="0"/>
              <a:t>, </a:t>
            </a:r>
            <a:r>
              <a:rPr lang="es-MX" sz="4000" dirty="0">
                <a:highlight>
                  <a:srgbClr val="FFFF00"/>
                </a:highlight>
              </a:rPr>
              <a:t>al Señor de la Muerte, es decir, al Diablo</a:t>
            </a:r>
            <a:r>
              <a:rPr lang="es-MX" sz="4000" dirty="0"/>
              <a:t>; y a liberar a cuantos por miedo a la muerte </a:t>
            </a:r>
            <a:r>
              <a:rPr lang="es-MX" sz="4000" b="1" u="sng" dirty="0">
                <a:solidFill>
                  <a:srgbClr val="FF0000"/>
                </a:solidFill>
              </a:rPr>
              <a:t>se habían hecho esclavos suyos</a:t>
            </a:r>
            <a:r>
              <a:rPr lang="es-MX" sz="4000" dirty="0"/>
              <a:t>. </a:t>
            </a:r>
          </a:p>
        </p:txBody>
      </p:sp>
    </p:spTree>
    <p:extLst>
      <p:ext uri="{BB962C8B-B14F-4D97-AF65-F5344CB8AC3E}">
        <p14:creationId xmlns:p14="http://schemas.microsoft.com/office/powerpoint/2010/main" val="128187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0242F8-8DAF-9873-6124-38E4CF602F8E}"/>
              </a:ext>
            </a:extLst>
          </p:cNvPr>
          <p:cNvSpPr>
            <a:spLocks noGrp="1"/>
          </p:cNvSpPr>
          <p:nvPr>
            <p:ph type="title"/>
          </p:nvPr>
        </p:nvSpPr>
        <p:spPr/>
        <p:txBody>
          <a:bodyPr/>
          <a:lstStyle/>
          <a:p>
            <a:r>
              <a:rPr lang="es-MX" dirty="0"/>
              <a:t>el miedo a la muerte</a:t>
            </a:r>
          </a:p>
        </p:txBody>
      </p:sp>
      <p:sp>
        <p:nvSpPr>
          <p:cNvPr id="3" name="Marcador de contenido 2">
            <a:extLst>
              <a:ext uri="{FF2B5EF4-FFF2-40B4-BE49-F238E27FC236}">
                <a16:creationId xmlns:a16="http://schemas.microsoft.com/office/drawing/2014/main" id="{272FDBC7-CE22-7571-8AA0-6926E7446B29}"/>
              </a:ext>
            </a:extLst>
          </p:cNvPr>
          <p:cNvSpPr>
            <a:spLocks noGrp="1"/>
          </p:cNvSpPr>
          <p:nvPr>
            <p:ph idx="1"/>
          </p:nvPr>
        </p:nvSpPr>
        <p:spPr>
          <a:xfrm>
            <a:off x="838200" y="1460500"/>
            <a:ext cx="10515600" cy="5032375"/>
          </a:xfrm>
        </p:spPr>
        <p:txBody>
          <a:bodyPr>
            <a:normAutofit lnSpcReduction="10000"/>
          </a:bodyPr>
          <a:lstStyle/>
          <a:p>
            <a:pPr algn="just"/>
            <a:r>
              <a:rPr lang="es-MX" dirty="0"/>
              <a:t>El hombre se ha hecho esclavo de Satanás desde su nacimiento porque desmedidamente </a:t>
            </a:r>
            <a:r>
              <a:rPr lang="es-MX" dirty="0">
                <a:highlight>
                  <a:srgbClr val="FFFF00"/>
                </a:highlight>
              </a:rPr>
              <a:t>busca sus propios satisfactores</a:t>
            </a:r>
            <a:r>
              <a:rPr lang="es-MX" dirty="0"/>
              <a:t>.</a:t>
            </a:r>
          </a:p>
          <a:p>
            <a:pPr algn="just"/>
            <a:r>
              <a:rPr lang="es-MX" dirty="0"/>
              <a:t>En esto consiste el </a:t>
            </a:r>
            <a:r>
              <a:rPr lang="es-MX" b="1" dirty="0">
                <a:highlight>
                  <a:srgbClr val="FFFF00"/>
                </a:highlight>
              </a:rPr>
              <a:t>miedo a la muerte</a:t>
            </a:r>
            <a:r>
              <a:rPr lang="es-MX" dirty="0"/>
              <a:t>. </a:t>
            </a:r>
          </a:p>
          <a:p>
            <a:pPr algn="just"/>
            <a:r>
              <a:rPr lang="es-MX" dirty="0"/>
              <a:t>Esta </a:t>
            </a:r>
            <a:r>
              <a:rPr lang="es-MX" dirty="0">
                <a:highlight>
                  <a:srgbClr val="FFFF00"/>
                </a:highlight>
              </a:rPr>
              <a:t>es la raíz </a:t>
            </a:r>
            <a:r>
              <a:rPr lang="es-MX" dirty="0"/>
              <a:t>de toda nuestra infelicidad e insatisfacción. </a:t>
            </a:r>
          </a:p>
          <a:p>
            <a:pPr algn="just"/>
            <a:r>
              <a:rPr lang="es-MX" dirty="0"/>
              <a:t>Por esta realidad de muerte que tienes, porque no tienes más vida que la que tienes hoy, eres esclavo del mal, de Satanás y obedeces su voluntad. </a:t>
            </a:r>
            <a:r>
              <a:rPr lang="es-MX" dirty="0">
                <a:highlight>
                  <a:srgbClr val="FFFF00"/>
                </a:highlight>
              </a:rPr>
              <a:t>Esto ha generado una humanidad insatsifecha, en perpetuo sufrimiento</a:t>
            </a:r>
            <a:r>
              <a:rPr lang="es-MX" dirty="0"/>
              <a:t>. </a:t>
            </a:r>
          </a:p>
          <a:p>
            <a:pPr algn="just"/>
            <a:r>
              <a:rPr lang="es-MX" dirty="0"/>
              <a:t>Por eso nos cuesta tanto la relación son Dios, con el ambiente y con los demás: porque hay un monstruo entre eso y nosotros que se llama LA MUERTE. </a:t>
            </a:r>
          </a:p>
          <a:p>
            <a:pPr algn="just"/>
            <a:r>
              <a:rPr lang="es-MX" dirty="0"/>
              <a:t>Por eso, el hombre quiere hacer el bien y no puede. </a:t>
            </a:r>
          </a:p>
        </p:txBody>
      </p:sp>
    </p:spTree>
    <p:extLst>
      <p:ext uri="{BB962C8B-B14F-4D97-AF65-F5344CB8AC3E}">
        <p14:creationId xmlns:p14="http://schemas.microsoft.com/office/powerpoint/2010/main" val="83668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8D60152-F690-1F5F-7E61-91A8F576AB9D}"/>
              </a:ext>
            </a:extLst>
          </p:cNvPr>
          <p:cNvPicPr>
            <a:picLocks noChangeAspect="1"/>
          </p:cNvPicPr>
          <p:nvPr/>
        </p:nvPicPr>
        <p:blipFill>
          <a:blip r:embed="rId2"/>
          <a:stretch>
            <a:fillRect/>
          </a:stretch>
        </p:blipFill>
        <p:spPr>
          <a:xfrm>
            <a:off x="-4768699" y="-77445"/>
            <a:ext cx="18185977" cy="7012890"/>
          </a:xfrm>
          <a:prstGeom prst="rect">
            <a:avLst/>
          </a:prstGeom>
        </p:spPr>
      </p:pic>
      <p:sp>
        <p:nvSpPr>
          <p:cNvPr id="5" name="CuadroTexto 4">
            <a:extLst>
              <a:ext uri="{FF2B5EF4-FFF2-40B4-BE49-F238E27FC236}">
                <a16:creationId xmlns:a16="http://schemas.microsoft.com/office/drawing/2014/main" id="{AE800B4E-56CB-958B-98C8-F63EE37EAF1B}"/>
              </a:ext>
            </a:extLst>
          </p:cNvPr>
          <p:cNvSpPr txBox="1"/>
          <p:nvPr/>
        </p:nvSpPr>
        <p:spPr>
          <a:xfrm>
            <a:off x="1569317" y="12357"/>
            <a:ext cx="5846533" cy="2308324"/>
          </a:xfrm>
          <a:prstGeom prst="rect">
            <a:avLst/>
          </a:prstGeom>
          <a:noFill/>
        </p:spPr>
        <p:txBody>
          <a:bodyPr wrap="square" rtlCol="0">
            <a:spAutoFit/>
          </a:bodyPr>
          <a:lstStyle/>
          <a:p>
            <a:r>
              <a:rPr lang="es-MX" sz="2400" dirty="0">
                <a:solidFill>
                  <a:schemeClr val="bg1"/>
                </a:solidFill>
              </a:rPr>
              <a:t>El pecado </a:t>
            </a:r>
            <a:r>
              <a:rPr lang="es-MX" sz="2400" b="1" dirty="0">
                <a:solidFill>
                  <a:schemeClr val="bg1"/>
                </a:solidFill>
              </a:rPr>
              <a:t>no es</a:t>
            </a:r>
            <a:r>
              <a:rPr lang="es-MX" sz="2400" dirty="0">
                <a:solidFill>
                  <a:schemeClr val="bg1"/>
                </a:solidFill>
              </a:rPr>
              <a:t> una </a:t>
            </a:r>
          </a:p>
          <a:p>
            <a:r>
              <a:rPr lang="es-MX" sz="2400" dirty="0">
                <a:solidFill>
                  <a:schemeClr val="bg1"/>
                </a:solidFill>
              </a:rPr>
              <a:t>   simple desobediencia </a:t>
            </a:r>
          </a:p>
          <a:p>
            <a:r>
              <a:rPr lang="es-MX" sz="2400" dirty="0">
                <a:solidFill>
                  <a:schemeClr val="bg1"/>
                </a:solidFill>
              </a:rPr>
              <a:t>    a Dios, tampoco es un </a:t>
            </a:r>
          </a:p>
          <a:p>
            <a:r>
              <a:rPr lang="es-MX" sz="2400" dirty="0">
                <a:solidFill>
                  <a:schemeClr val="bg1"/>
                </a:solidFill>
              </a:rPr>
              <a:t>      delito, ni mucho </a:t>
            </a:r>
          </a:p>
          <a:p>
            <a:r>
              <a:rPr lang="es-MX" sz="2400" dirty="0">
                <a:solidFill>
                  <a:schemeClr val="bg1"/>
                </a:solidFill>
              </a:rPr>
              <a:t>    menos el mal </a:t>
            </a:r>
          </a:p>
          <a:p>
            <a:r>
              <a:rPr lang="es-MX" sz="2400" dirty="0">
                <a:solidFill>
                  <a:schemeClr val="bg1"/>
                </a:solidFill>
              </a:rPr>
              <a:t>que hacemos…</a:t>
            </a:r>
          </a:p>
        </p:txBody>
      </p:sp>
      <p:sp>
        <p:nvSpPr>
          <p:cNvPr id="2" name="CuadroTexto 1">
            <a:extLst>
              <a:ext uri="{FF2B5EF4-FFF2-40B4-BE49-F238E27FC236}">
                <a16:creationId xmlns:a16="http://schemas.microsoft.com/office/drawing/2014/main" id="{A3FAAD87-6F36-62B8-5FF7-36BDA405BB4A}"/>
              </a:ext>
            </a:extLst>
          </p:cNvPr>
          <p:cNvSpPr txBox="1"/>
          <p:nvPr/>
        </p:nvSpPr>
        <p:spPr>
          <a:xfrm>
            <a:off x="278770" y="2983048"/>
            <a:ext cx="6096000" cy="3108543"/>
          </a:xfrm>
          <a:prstGeom prst="rect">
            <a:avLst/>
          </a:prstGeom>
          <a:noFill/>
        </p:spPr>
        <p:txBody>
          <a:bodyPr wrap="square" rtlCol="0">
            <a:spAutoFit/>
          </a:bodyPr>
          <a:lstStyle/>
          <a:p>
            <a:r>
              <a:rPr lang="es-MX" sz="2800" b="1" dirty="0">
                <a:solidFill>
                  <a:schemeClr val="bg1"/>
                </a:solidFill>
              </a:rPr>
              <a:t>El pecado</a:t>
            </a:r>
          </a:p>
          <a:p>
            <a:r>
              <a:rPr lang="es-MX" sz="2400" b="1" dirty="0">
                <a:solidFill>
                  <a:schemeClr val="bg1"/>
                </a:solidFill>
              </a:rPr>
              <a:t>es una actitud </a:t>
            </a:r>
          </a:p>
          <a:p>
            <a:r>
              <a:rPr lang="es-MX" sz="2400" b="1" dirty="0">
                <a:solidFill>
                  <a:schemeClr val="bg1"/>
                </a:solidFill>
              </a:rPr>
              <a:t>que asumió la humanidad desde su origen </a:t>
            </a:r>
            <a:r>
              <a:rPr lang="es-MX" sz="2400" dirty="0">
                <a:solidFill>
                  <a:schemeClr val="bg1"/>
                </a:solidFill>
              </a:rPr>
              <a:t>que consiste en creer que no hay nadie que vea por la humanidad, que está sola en </a:t>
            </a:r>
          </a:p>
          <a:p>
            <a:r>
              <a:rPr lang="es-MX" sz="2400" dirty="0">
                <a:solidFill>
                  <a:schemeClr val="bg1"/>
                </a:solidFill>
              </a:rPr>
              <a:t>el mundo  y que nadie </a:t>
            </a:r>
          </a:p>
          <a:p>
            <a:r>
              <a:rPr lang="es-MX" sz="2400" dirty="0">
                <a:solidFill>
                  <a:schemeClr val="bg1"/>
                </a:solidFill>
              </a:rPr>
              <a:t>la salvará.</a:t>
            </a:r>
          </a:p>
          <a:p>
            <a:endParaRPr lang="es-MX" sz="2400" dirty="0"/>
          </a:p>
        </p:txBody>
      </p:sp>
    </p:spTree>
    <p:extLst>
      <p:ext uri="{BB962C8B-B14F-4D97-AF65-F5344CB8AC3E}">
        <p14:creationId xmlns:p14="http://schemas.microsoft.com/office/powerpoint/2010/main" val="89106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4CE10FD-4E66-2866-B58E-F338B861126F}"/>
              </a:ext>
            </a:extLst>
          </p:cNvPr>
          <p:cNvSpPr>
            <a:spLocks noGrp="1"/>
          </p:cNvSpPr>
          <p:nvPr>
            <p:ph idx="1"/>
          </p:nvPr>
        </p:nvSpPr>
        <p:spPr>
          <a:xfrm>
            <a:off x="838200" y="1825625"/>
            <a:ext cx="10515600" cy="872605"/>
          </a:xfrm>
        </p:spPr>
        <p:txBody>
          <a:bodyPr/>
          <a:lstStyle/>
          <a:p>
            <a:r>
              <a:rPr lang="es-MX" dirty="0"/>
              <a:t>El miedo a la muerte tiene su raíz en el argumento de la serpiente: </a:t>
            </a:r>
          </a:p>
        </p:txBody>
      </p:sp>
      <p:sp>
        <p:nvSpPr>
          <p:cNvPr id="4" name="CuadroTexto 3">
            <a:extLst>
              <a:ext uri="{FF2B5EF4-FFF2-40B4-BE49-F238E27FC236}">
                <a16:creationId xmlns:a16="http://schemas.microsoft.com/office/drawing/2014/main" id="{FF78BEC6-783D-5179-9BBA-324BDA9D285F}"/>
              </a:ext>
            </a:extLst>
          </p:cNvPr>
          <p:cNvSpPr txBox="1"/>
          <p:nvPr/>
        </p:nvSpPr>
        <p:spPr>
          <a:xfrm>
            <a:off x="2708223" y="2563319"/>
            <a:ext cx="6775554" cy="1200329"/>
          </a:xfrm>
          <a:prstGeom prst="rect">
            <a:avLst/>
          </a:prstGeom>
          <a:noFill/>
        </p:spPr>
        <p:txBody>
          <a:bodyPr wrap="square" rtlCol="0">
            <a:spAutoFit/>
          </a:bodyPr>
          <a:lstStyle/>
          <a:p>
            <a:r>
              <a:rPr lang="es-MX" sz="7200" dirty="0"/>
              <a:t>¡Dios no te ama!</a:t>
            </a:r>
          </a:p>
        </p:txBody>
      </p:sp>
      <p:sp>
        <p:nvSpPr>
          <p:cNvPr id="5" name="CuadroTexto 4">
            <a:extLst>
              <a:ext uri="{FF2B5EF4-FFF2-40B4-BE49-F238E27FC236}">
                <a16:creationId xmlns:a16="http://schemas.microsoft.com/office/drawing/2014/main" id="{2DD57E41-7C44-C248-6433-7BEEABC512B6}"/>
              </a:ext>
            </a:extLst>
          </p:cNvPr>
          <p:cNvSpPr txBox="1"/>
          <p:nvPr/>
        </p:nvSpPr>
        <p:spPr>
          <a:xfrm>
            <a:off x="1139252" y="4107305"/>
            <a:ext cx="10058400" cy="1815882"/>
          </a:xfrm>
          <a:prstGeom prst="rect">
            <a:avLst/>
          </a:prstGeom>
          <a:noFill/>
        </p:spPr>
        <p:txBody>
          <a:bodyPr wrap="square" rtlCol="0">
            <a:spAutoFit/>
          </a:bodyPr>
          <a:lstStyle/>
          <a:p>
            <a:pPr marL="285750" indent="-285750">
              <a:buFont typeface="Arial" panose="020B0604020202020204" pitchFamily="34" charset="0"/>
              <a:buChar char="•"/>
            </a:pPr>
            <a:r>
              <a:rPr lang="es-MX" sz="2800" dirty="0"/>
              <a:t>Comer es aceptar la catequesis de la serpiente: Que Dios no es amor. </a:t>
            </a:r>
          </a:p>
          <a:p>
            <a:pPr marL="285750" indent="-285750">
              <a:buFont typeface="Arial" panose="020B0604020202020204" pitchFamily="34" charset="0"/>
              <a:buChar char="•"/>
            </a:pPr>
            <a:r>
              <a:rPr lang="es-MX" sz="2800" dirty="0"/>
              <a:t>La serpiente lo propuso, y nosotros le dimos nuestro “Amén”.</a:t>
            </a:r>
          </a:p>
          <a:p>
            <a:pPr marL="285750" indent="-285750">
              <a:buFont typeface="Arial" panose="020B0604020202020204" pitchFamily="34" charset="0"/>
              <a:buChar char="•"/>
            </a:pPr>
            <a:r>
              <a:rPr lang="es-MX" sz="2800" dirty="0"/>
              <a:t>”Por el pecado, entró la muerte al mundo”.  </a:t>
            </a:r>
          </a:p>
        </p:txBody>
      </p:sp>
    </p:spTree>
    <p:extLst>
      <p:ext uri="{BB962C8B-B14F-4D97-AF65-F5344CB8AC3E}">
        <p14:creationId xmlns:p14="http://schemas.microsoft.com/office/powerpoint/2010/main" val="2732402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7C912C-0F9A-6D16-B922-7AD716AC0C35}"/>
              </a:ext>
            </a:extLst>
          </p:cNvPr>
          <p:cNvSpPr>
            <a:spLocks noGrp="1"/>
          </p:cNvSpPr>
          <p:nvPr>
            <p:ph type="title"/>
          </p:nvPr>
        </p:nvSpPr>
        <p:spPr/>
        <p:txBody>
          <a:bodyPr/>
          <a:lstStyle/>
          <a:p>
            <a:r>
              <a:rPr lang="es-MX" dirty="0"/>
              <a:t>Una mirada a la realidad</a:t>
            </a:r>
          </a:p>
        </p:txBody>
      </p:sp>
      <p:sp>
        <p:nvSpPr>
          <p:cNvPr id="4" name="CuadroTexto 3">
            <a:extLst>
              <a:ext uri="{FF2B5EF4-FFF2-40B4-BE49-F238E27FC236}">
                <a16:creationId xmlns:a16="http://schemas.microsoft.com/office/drawing/2014/main" id="{C68BDB18-DBA9-D00B-B7EF-E9B4FC816BF9}"/>
              </a:ext>
            </a:extLst>
          </p:cNvPr>
          <p:cNvSpPr txBox="1"/>
          <p:nvPr/>
        </p:nvSpPr>
        <p:spPr>
          <a:xfrm>
            <a:off x="628135" y="3027404"/>
            <a:ext cx="3138615" cy="1077218"/>
          </a:xfrm>
          <a:prstGeom prst="rect">
            <a:avLst/>
          </a:prstGeom>
          <a:ln w="19050"/>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s-MX" sz="3200" dirty="0"/>
              <a:t>¿Qué entiendes por pecado?</a:t>
            </a:r>
          </a:p>
        </p:txBody>
      </p:sp>
      <p:sp>
        <p:nvSpPr>
          <p:cNvPr id="5" name="CuadroTexto 4">
            <a:extLst>
              <a:ext uri="{FF2B5EF4-FFF2-40B4-BE49-F238E27FC236}">
                <a16:creationId xmlns:a16="http://schemas.microsoft.com/office/drawing/2014/main" id="{1C06C74C-B79F-E8CC-542D-E271340507BA}"/>
              </a:ext>
            </a:extLst>
          </p:cNvPr>
          <p:cNvSpPr txBox="1"/>
          <p:nvPr/>
        </p:nvSpPr>
        <p:spPr>
          <a:xfrm>
            <a:off x="4092146" y="2397210"/>
            <a:ext cx="3138615" cy="2554545"/>
          </a:xfrm>
          <a:prstGeom prst="rect">
            <a:avLst/>
          </a:prstGeom>
          <a:ln w="19050"/>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a:r>
              <a:rPr lang="es-MX" sz="3200" dirty="0"/>
              <a:t>Menciona 5 pecados que consideres más presentes en el mundo actual</a:t>
            </a:r>
          </a:p>
        </p:txBody>
      </p:sp>
      <p:sp>
        <p:nvSpPr>
          <p:cNvPr id="6" name="CuadroTexto 5">
            <a:extLst>
              <a:ext uri="{FF2B5EF4-FFF2-40B4-BE49-F238E27FC236}">
                <a16:creationId xmlns:a16="http://schemas.microsoft.com/office/drawing/2014/main" id="{DE4BA8BB-E900-CCFC-1D58-5860B79953DA}"/>
              </a:ext>
            </a:extLst>
          </p:cNvPr>
          <p:cNvSpPr txBox="1"/>
          <p:nvPr/>
        </p:nvSpPr>
        <p:spPr>
          <a:xfrm>
            <a:off x="7976287" y="2150988"/>
            <a:ext cx="3138615" cy="3046988"/>
          </a:xfrm>
          <a:prstGeom prst="rect">
            <a:avLst/>
          </a:prstGeom>
          <a:solidFill>
            <a:schemeClr val="accent6"/>
          </a:solidFill>
          <a:ln w="19050">
            <a:solidFill>
              <a:schemeClr val="tx1"/>
            </a:solid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MX" sz="3200" dirty="0"/>
              <a:t>Menciona algún pecado tuyo que creas te ha causado gran daño a ti o a otros</a:t>
            </a:r>
          </a:p>
        </p:txBody>
      </p:sp>
    </p:spTree>
    <p:extLst>
      <p:ext uri="{BB962C8B-B14F-4D97-AF65-F5344CB8AC3E}">
        <p14:creationId xmlns:p14="http://schemas.microsoft.com/office/powerpoint/2010/main" val="636866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9F4CA1-8A34-15F2-D0F1-B65092F94D3B}"/>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C10BCEC6-DE02-68F6-A05B-3F758C75043D}"/>
              </a:ext>
            </a:extLst>
          </p:cNvPr>
          <p:cNvSpPr>
            <a:spLocks noGrp="1"/>
          </p:cNvSpPr>
          <p:nvPr>
            <p:ph idx="1"/>
          </p:nvPr>
        </p:nvSpPr>
        <p:spPr/>
        <p:txBody>
          <a:bodyPr/>
          <a:lstStyle/>
          <a:p>
            <a:endParaRPr lang="es-MX"/>
          </a:p>
        </p:txBody>
      </p:sp>
      <p:sp>
        <p:nvSpPr>
          <p:cNvPr id="4" name="Rectángulo 3">
            <a:extLst>
              <a:ext uri="{FF2B5EF4-FFF2-40B4-BE49-F238E27FC236}">
                <a16:creationId xmlns:a16="http://schemas.microsoft.com/office/drawing/2014/main" id="{5A9A8D74-D941-0C21-B67D-FB1D0850C588}"/>
              </a:ext>
            </a:extLst>
          </p:cNvPr>
          <p:cNvSpPr/>
          <p:nvPr/>
        </p:nvSpPr>
        <p:spPr>
          <a:xfrm>
            <a:off x="-110169" y="4339525"/>
            <a:ext cx="12416010" cy="2518475"/>
          </a:xfrm>
          <a:prstGeom prst="rect">
            <a:avLst/>
          </a:prstGeom>
          <a:solidFill>
            <a:srgbClr val="17120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a:extLst>
              <a:ext uri="{FF2B5EF4-FFF2-40B4-BE49-F238E27FC236}">
                <a16:creationId xmlns:a16="http://schemas.microsoft.com/office/drawing/2014/main" id="{54A9FB9E-835C-3C47-1D5C-4D1981AC7118}"/>
              </a:ext>
            </a:extLst>
          </p:cNvPr>
          <p:cNvPicPr>
            <a:picLocks noChangeAspect="1"/>
          </p:cNvPicPr>
          <p:nvPr/>
        </p:nvPicPr>
        <p:blipFill>
          <a:blip r:embed="rId2"/>
          <a:stretch>
            <a:fillRect/>
          </a:stretch>
        </p:blipFill>
        <p:spPr>
          <a:xfrm>
            <a:off x="-696200" y="0"/>
            <a:ext cx="13584399" cy="5238427"/>
          </a:xfrm>
          <a:prstGeom prst="rect">
            <a:avLst/>
          </a:prstGeom>
        </p:spPr>
      </p:pic>
      <p:sp>
        <p:nvSpPr>
          <p:cNvPr id="6" name="CuadroTexto 5">
            <a:extLst>
              <a:ext uri="{FF2B5EF4-FFF2-40B4-BE49-F238E27FC236}">
                <a16:creationId xmlns:a16="http://schemas.microsoft.com/office/drawing/2014/main" id="{49ABE3BB-D0BD-B17E-7038-92637404B6AF}"/>
              </a:ext>
            </a:extLst>
          </p:cNvPr>
          <p:cNvSpPr txBox="1"/>
          <p:nvPr/>
        </p:nvSpPr>
        <p:spPr>
          <a:xfrm>
            <a:off x="4363368" y="4719319"/>
            <a:ext cx="7460332" cy="1569660"/>
          </a:xfrm>
          <a:prstGeom prst="rect">
            <a:avLst/>
          </a:prstGeom>
          <a:noFill/>
        </p:spPr>
        <p:txBody>
          <a:bodyPr wrap="square" rtlCol="0">
            <a:spAutoFit/>
          </a:bodyPr>
          <a:lstStyle/>
          <a:p>
            <a:pPr algn="just"/>
            <a:r>
              <a:rPr lang="es-ES_tradnl" sz="2400" kern="100" dirty="0">
                <a:solidFill>
                  <a:schemeClr val="bg1"/>
                </a:solidFill>
                <a:latin typeface="Aptos" panose="020B0004020202020204" pitchFamily="34" charset="0"/>
                <a:ea typeface="Aptos" panose="020B0004020202020204" pitchFamily="34" charset="0"/>
                <a:cs typeface="Arial" panose="020B0604020202020204" pitchFamily="34" charset="0"/>
              </a:rPr>
              <a:t>Esta frase tiene doble sentido: por un lado, se entiende </a:t>
            </a:r>
          </a:p>
          <a:p>
            <a:pPr algn="just"/>
            <a:r>
              <a:rPr lang="es-ES_tradnl" sz="2400" kern="100" dirty="0">
                <a:solidFill>
                  <a:schemeClr val="bg1"/>
                </a:solidFill>
                <a:latin typeface="Aptos" panose="020B0004020202020204" pitchFamily="34" charset="0"/>
                <a:ea typeface="Aptos" panose="020B0004020202020204" pitchFamily="34" charset="0"/>
                <a:cs typeface="Arial" panose="020B0604020202020204" pitchFamily="34" charset="0"/>
              </a:rPr>
              <a:t>que Eva fue la primera mujer; pero, por otro lado, es </a:t>
            </a:r>
          </a:p>
          <a:p>
            <a:pPr algn="just"/>
            <a:r>
              <a:rPr lang="es-ES_tradnl" sz="2400" kern="100" dirty="0">
                <a:solidFill>
                  <a:schemeClr val="bg1"/>
                </a:solidFill>
                <a:latin typeface="Aptos" panose="020B0004020202020204" pitchFamily="34" charset="0"/>
                <a:ea typeface="Aptos" panose="020B0004020202020204" pitchFamily="34" charset="0"/>
                <a:cs typeface="Arial" panose="020B0604020202020204" pitchFamily="34" charset="0"/>
              </a:rPr>
              <a:t>una ironía porque a partir de Eva </a:t>
            </a:r>
            <a:r>
              <a:rPr lang="es-ES_tradnl" sz="2400" b="1" kern="100" dirty="0">
                <a:solidFill>
                  <a:srgbClr val="FFC000"/>
                </a:solidFill>
                <a:latin typeface="Aptos" panose="020B0004020202020204" pitchFamily="34" charset="0"/>
                <a:ea typeface="Aptos" panose="020B0004020202020204" pitchFamily="34" charset="0"/>
                <a:cs typeface="Arial" panose="020B0604020202020204" pitchFamily="34" charset="0"/>
              </a:rPr>
              <a:t>todos los hombres </a:t>
            </a:r>
          </a:p>
          <a:p>
            <a:pPr algn="just"/>
            <a:r>
              <a:rPr lang="es-ES_tradnl" sz="2400" b="1" kern="100" dirty="0">
                <a:solidFill>
                  <a:srgbClr val="FFC000"/>
                </a:solidFill>
                <a:latin typeface="Aptos" panose="020B0004020202020204" pitchFamily="34" charset="0"/>
                <a:ea typeface="Aptos" panose="020B0004020202020204" pitchFamily="34" charset="0"/>
                <a:cs typeface="Arial" panose="020B0604020202020204" pitchFamily="34" charset="0"/>
              </a:rPr>
              <a:t>van a nacer muertos</a:t>
            </a:r>
            <a:r>
              <a:rPr lang="es-ES_tradnl" sz="2400" b="1" kern="100" dirty="0">
                <a:solidFill>
                  <a:schemeClr val="bg1"/>
                </a:solidFill>
                <a:latin typeface="Aptos" panose="020B0004020202020204" pitchFamily="34" charset="0"/>
                <a:ea typeface="Aptos" panose="020B0004020202020204" pitchFamily="34" charset="0"/>
                <a:cs typeface="Arial" panose="020B0604020202020204" pitchFamily="34" charset="0"/>
              </a:rPr>
              <a:t>. </a:t>
            </a:r>
            <a:endParaRPr lang="es-MX" sz="2400" b="1"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9A5DD5B4-EFE9-12C4-4C8C-22FD92D8C8E1}"/>
              </a:ext>
            </a:extLst>
          </p:cNvPr>
          <p:cNvSpPr txBox="1"/>
          <p:nvPr/>
        </p:nvSpPr>
        <p:spPr>
          <a:xfrm>
            <a:off x="1854199" y="388649"/>
            <a:ext cx="8102600" cy="584775"/>
          </a:xfrm>
          <a:prstGeom prst="rect">
            <a:avLst/>
          </a:prstGeom>
          <a:noFill/>
        </p:spPr>
        <p:txBody>
          <a:bodyPr wrap="square" rtlCol="0">
            <a:spAutoFit/>
          </a:bodyPr>
          <a:lstStyle/>
          <a:p>
            <a:pPr algn="ctr"/>
            <a:r>
              <a:rPr lang="es-MX" sz="3200" b="1" dirty="0">
                <a:solidFill>
                  <a:schemeClr val="bg1"/>
                </a:solidFill>
              </a:rPr>
              <a:t>Al final del relato del Génesis, dice:</a:t>
            </a:r>
          </a:p>
        </p:txBody>
      </p:sp>
      <p:sp>
        <p:nvSpPr>
          <p:cNvPr id="8" name="CuadroTexto 7">
            <a:extLst>
              <a:ext uri="{FF2B5EF4-FFF2-40B4-BE49-F238E27FC236}">
                <a16:creationId xmlns:a16="http://schemas.microsoft.com/office/drawing/2014/main" id="{9B7FC0BA-2267-B359-A825-D4B2D0B1A421}"/>
              </a:ext>
            </a:extLst>
          </p:cNvPr>
          <p:cNvSpPr txBox="1"/>
          <p:nvPr/>
        </p:nvSpPr>
        <p:spPr>
          <a:xfrm>
            <a:off x="838200" y="4339525"/>
            <a:ext cx="2705100" cy="2585323"/>
          </a:xfrm>
          <a:prstGeom prst="rect">
            <a:avLst/>
          </a:prstGeom>
          <a:noFill/>
        </p:spPr>
        <p:txBody>
          <a:bodyPr wrap="square" rtlCol="0">
            <a:spAutoFit/>
          </a:bodyPr>
          <a:lstStyle/>
          <a:p>
            <a:pPr algn="ctr"/>
            <a:r>
              <a:rPr lang="es-ES_tradnl" sz="2400" i="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“El hombre llamó a su mujer Eva, </a:t>
            </a:r>
          </a:p>
          <a:p>
            <a:pPr algn="ctr"/>
            <a:r>
              <a:rPr lang="es-ES_tradnl" sz="2400" i="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porque ella habría de ser la madre de todos los vivientes.”</a:t>
            </a:r>
          </a:p>
          <a:p>
            <a:endParaRPr lang="es-MX" dirty="0"/>
          </a:p>
        </p:txBody>
      </p:sp>
    </p:spTree>
    <p:extLst>
      <p:ext uri="{BB962C8B-B14F-4D97-AF65-F5344CB8AC3E}">
        <p14:creationId xmlns:p14="http://schemas.microsoft.com/office/powerpoint/2010/main" val="376903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14320-6F19-CE06-ED45-C8EB95B31B7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E62485BA-939E-ABB2-C205-EFF225250C6D}"/>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1F683D19-D27C-E0E4-5FE4-8475F35CACB1}"/>
              </a:ext>
            </a:extLst>
          </p:cNvPr>
          <p:cNvSpPr>
            <a:spLocks noGrp="1"/>
          </p:cNvSpPr>
          <p:nvPr>
            <p:ph idx="1"/>
          </p:nvPr>
        </p:nvSpPr>
        <p:spPr/>
        <p:txBody>
          <a:bodyPr/>
          <a:lstStyle/>
          <a:p>
            <a:endParaRPr lang="es-MX"/>
          </a:p>
        </p:txBody>
      </p:sp>
      <p:sp>
        <p:nvSpPr>
          <p:cNvPr id="4" name="Rectángulo 3">
            <a:extLst>
              <a:ext uri="{FF2B5EF4-FFF2-40B4-BE49-F238E27FC236}">
                <a16:creationId xmlns:a16="http://schemas.microsoft.com/office/drawing/2014/main" id="{65583661-3164-6605-21F2-B00C9F94F4AE}"/>
              </a:ext>
            </a:extLst>
          </p:cNvPr>
          <p:cNvSpPr/>
          <p:nvPr/>
        </p:nvSpPr>
        <p:spPr>
          <a:xfrm>
            <a:off x="-110169" y="4339525"/>
            <a:ext cx="12416010" cy="2518475"/>
          </a:xfrm>
          <a:prstGeom prst="rect">
            <a:avLst/>
          </a:prstGeom>
          <a:solidFill>
            <a:srgbClr val="17120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a:extLst>
              <a:ext uri="{FF2B5EF4-FFF2-40B4-BE49-F238E27FC236}">
                <a16:creationId xmlns:a16="http://schemas.microsoft.com/office/drawing/2014/main" id="{C4E1D86B-9410-4990-07FC-17061C0CDA93}"/>
              </a:ext>
            </a:extLst>
          </p:cNvPr>
          <p:cNvPicPr>
            <a:picLocks noChangeAspect="1"/>
          </p:cNvPicPr>
          <p:nvPr/>
        </p:nvPicPr>
        <p:blipFill>
          <a:blip r:embed="rId2"/>
          <a:stretch>
            <a:fillRect/>
          </a:stretch>
        </p:blipFill>
        <p:spPr>
          <a:xfrm>
            <a:off x="-696200" y="0"/>
            <a:ext cx="13584399" cy="5238427"/>
          </a:xfrm>
          <a:prstGeom prst="rect">
            <a:avLst/>
          </a:prstGeom>
        </p:spPr>
      </p:pic>
      <p:sp>
        <p:nvSpPr>
          <p:cNvPr id="6" name="CuadroTexto 5">
            <a:extLst>
              <a:ext uri="{FF2B5EF4-FFF2-40B4-BE49-F238E27FC236}">
                <a16:creationId xmlns:a16="http://schemas.microsoft.com/office/drawing/2014/main" id="{B1C37547-46DD-C44C-FF3E-048A37D0BF3A}"/>
              </a:ext>
            </a:extLst>
          </p:cNvPr>
          <p:cNvSpPr txBox="1"/>
          <p:nvPr/>
        </p:nvSpPr>
        <p:spPr>
          <a:xfrm>
            <a:off x="513437" y="5401882"/>
            <a:ext cx="10840363" cy="646331"/>
          </a:xfrm>
          <a:prstGeom prst="rect">
            <a:avLst/>
          </a:prstGeom>
          <a:noFill/>
        </p:spPr>
        <p:txBody>
          <a:bodyPr wrap="square" rtlCol="0">
            <a:spAutoFit/>
          </a:bodyPr>
          <a:lstStyle/>
          <a:p>
            <a:pPr algn="just"/>
            <a:r>
              <a:rPr lang="es-MX" sz="3600" kern="100" dirty="0">
                <a:solidFill>
                  <a:schemeClr val="bg1"/>
                </a:solidFill>
                <a:latin typeface="Aptos" panose="020B0004020202020204" pitchFamily="34" charset="0"/>
                <a:ea typeface="Aptos" panose="020B0004020202020204" pitchFamily="34" charset="0"/>
                <a:cs typeface="Arial" panose="020B0604020202020204" pitchFamily="34" charset="0"/>
              </a:rPr>
              <a:t>¿A qué se refiere que todos sus hijos nazcan </a:t>
            </a:r>
            <a:r>
              <a:rPr lang="es-MX" sz="3600" kern="100" dirty="0">
                <a:solidFill>
                  <a:srgbClr val="FFC000"/>
                </a:solidFill>
                <a:latin typeface="Aptos" panose="020B0004020202020204" pitchFamily="34" charset="0"/>
                <a:ea typeface="Aptos" panose="020B0004020202020204" pitchFamily="34" charset="0"/>
                <a:cs typeface="Arial" panose="020B0604020202020204" pitchFamily="34" charset="0"/>
              </a:rPr>
              <a:t>muertos</a:t>
            </a:r>
            <a:r>
              <a:rPr lang="es-MX" sz="3600" kern="100" dirty="0">
                <a:solidFill>
                  <a:schemeClr val="bg1"/>
                </a:solidFill>
                <a:latin typeface="Aptos" panose="020B0004020202020204" pitchFamily="34" charset="0"/>
                <a:ea typeface="Aptos" panose="020B0004020202020204" pitchFamily="34" charset="0"/>
                <a:cs typeface="Arial" panose="020B0604020202020204" pitchFamily="34" charset="0"/>
              </a:rPr>
              <a:t>?</a:t>
            </a:r>
            <a:endParaRPr lang="es-MX" sz="3600" b="1"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985999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E9030-976E-08A0-0066-4F7F0D38127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03E0843-37FB-C68E-416D-830370400D24}"/>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91E5F929-D434-9DC4-263C-7EECB1DE6409}"/>
              </a:ext>
            </a:extLst>
          </p:cNvPr>
          <p:cNvSpPr>
            <a:spLocks noGrp="1"/>
          </p:cNvSpPr>
          <p:nvPr>
            <p:ph idx="1"/>
          </p:nvPr>
        </p:nvSpPr>
        <p:spPr/>
        <p:txBody>
          <a:bodyPr/>
          <a:lstStyle/>
          <a:p>
            <a:endParaRPr lang="es-MX"/>
          </a:p>
        </p:txBody>
      </p:sp>
      <p:sp>
        <p:nvSpPr>
          <p:cNvPr id="4" name="Rectángulo 3">
            <a:extLst>
              <a:ext uri="{FF2B5EF4-FFF2-40B4-BE49-F238E27FC236}">
                <a16:creationId xmlns:a16="http://schemas.microsoft.com/office/drawing/2014/main" id="{C0A6FAA7-1FA3-CE1D-F101-B59389C1FDEC}"/>
              </a:ext>
            </a:extLst>
          </p:cNvPr>
          <p:cNvSpPr/>
          <p:nvPr/>
        </p:nvSpPr>
        <p:spPr>
          <a:xfrm>
            <a:off x="-110169" y="4339525"/>
            <a:ext cx="12416010" cy="2518475"/>
          </a:xfrm>
          <a:prstGeom prst="rect">
            <a:avLst/>
          </a:prstGeom>
          <a:solidFill>
            <a:srgbClr val="17120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a:extLst>
              <a:ext uri="{FF2B5EF4-FFF2-40B4-BE49-F238E27FC236}">
                <a16:creationId xmlns:a16="http://schemas.microsoft.com/office/drawing/2014/main" id="{4F70A5FB-7CFD-AA08-729B-CDB91E56EB73}"/>
              </a:ext>
            </a:extLst>
          </p:cNvPr>
          <p:cNvPicPr>
            <a:picLocks noChangeAspect="1"/>
          </p:cNvPicPr>
          <p:nvPr/>
        </p:nvPicPr>
        <p:blipFill>
          <a:blip r:embed="rId2"/>
          <a:stretch>
            <a:fillRect/>
          </a:stretch>
        </p:blipFill>
        <p:spPr>
          <a:xfrm>
            <a:off x="-696200" y="0"/>
            <a:ext cx="13584399" cy="5238427"/>
          </a:xfrm>
          <a:prstGeom prst="rect">
            <a:avLst/>
          </a:prstGeom>
        </p:spPr>
      </p:pic>
      <p:sp>
        <p:nvSpPr>
          <p:cNvPr id="6" name="CuadroTexto 5">
            <a:extLst>
              <a:ext uri="{FF2B5EF4-FFF2-40B4-BE49-F238E27FC236}">
                <a16:creationId xmlns:a16="http://schemas.microsoft.com/office/drawing/2014/main" id="{1735634A-F4DD-1289-0121-3CC22F5559E1}"/>
              </a:ext>
            </a:extLst>
          </p:cNvPr>
          <p:cNvSpPr txBox="1"/>
          <p:nvPr/>
        </p:nvSpPr>
        <p:spPr>
          <a:xfrm>
            <a:off x="513437" y="4701783"/>
            <a:ext cx="10840363" cy="1754326"/>
          </a:xfrm>
          <a:prstGeom prst="rect">
            <a:avLst/>
          </a:prstGeom>
          <a:noFill/>
        </p:spPr>
        <p:txBody>
          <a:bodyPr wrap="square" rtlCol="0">
            <a:spAutoFit/>
          </a:bodyPr>
          <a:lstStyle/>
          <a:p>
            <a:pPr>
              <a:buNone/>
            </a:pPr>
            <a:r>
              <a:rPr lang="es-MX" sz="3600" b="1" dirty="0">
                <a:solidFill>
                  <a:srgbClr val="FFC000"/>
                </a:solidFill>
              </a:rPr>
              <a:t>No es Muerte Física</a:t>
            </a:r>
          </a:p>
          <a:p>
            <a:r>
              <a:rPr lang="es-MX" sz="3600" dirty="0">
                <a:solidFill>
                  <a:schemeClr val="bg1"/>
                </a:solidFill>
              </a:rPr>
              <a:t>No se refiere únicamente a la muerte del cuerpo. Es una muerte del espíritu.</a:t>
            </a:r>
          </a:p>
        </p:txBody>
      </p:sp>
    </p:spTree>
    <p:extLst>
      <p:ext uri="{BB962C8B-B14F-4D97-AF65-F5344CB8AC3E}">
        <p14:creationId xmlns:p14="http://schemas.microsoft.com/office/powerpoint/2010/main" val="3254380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8B080-56BD-9AFE-D0AC-F809202D9B5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B4701F8-5C2E-C5A8-479E-2F3282AAD3FC}"/>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50002176-3802-DD45-0E93-C91ABB4A1CAC}"/>
              </a:ext>
            </a:extLst>
          </p:cNvPr>
          <p:cNvSpPr>
            <a:spLocks noGrp="1"/>
          </p:cNvSpPr>
          <p:nvPr>
            <p:ph idx="1"/>
          </p:nvPr>
        </p:nvSpPr>
        <p:spPr/>
        <p:txBody>
          <a:bodyPr/>
          <a:lstStyle/>
          <a:p>
            <a:endParaRPr lang="es-MX"/>
          </a:p>
        </p:txBody>
      </p:sp>
      <p:sp>
        <p:nvSpPr>
          <p:cNvPr id="4" name="Rectángulo 3">
            <a:extLst>
              <a:ext uri="{FF2B5EF4-FFF2-40B4-BE49-F238E27FC236}">
                <a16:creationId xmlns:a16="http://schemas.microsoft.com/office/drawing/2014/main" id="{A2AD8095-7028-7C74-FC7D-965C9752ED76}"/>
              </a:ext>
            </a:extLst>
          </p:cNvPr>
          <p:cNvSpPr/>
          <p:nvPr/>
        </p:nvSpPr>
        <p:spPr>
          <a:xfrm>
            <a:off x="-110169" y="4339525"/>
            <a:ext cx="12416010" cy="2518475"/>
          </a:xfrm>
          <a:prstGeom prst="rect">
            <a:avLst/>
          </a:prstGeom>
          <a:solidFill>
            <a:srgbClr val="17120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a:extLst>
              <a:ext uri="{FF2B5EF4-FFF2-40B4-BE49-F238E27FC236}">
                <a16:creationId xmlns:a16="http://schemas.microsoft.com/office/drawing/2014/main" id="{EC8DEBF9-FAA8-9AE8-0900-B925559720C6}"/>
              </a:ext>
            </a:extLst>
          </p:cNvPr>
          <p:cNvPicPr>
            <a:picLocks noChangeAspect="1"/>
          </p:cNvPicPr>
          <p:nvPr/>
        </p:nvPicPr>
        <p:blipFill>
          <a:blip r:embed="rId2"/>
          <a:stretch>
            <a:fillRect/>
          </a:stretch>
        </p:blipFill>
        <p:spPr>
          <a:xfrm>
            <a:off x="-696200" y="0"/>
            <a:ext cx="13584399" cy="5238427"/>
          </a:xfrm>
          <a:prstGeom prst="rect">
            <a:avLst/>
          </a:prstGeom>
        </p:spPr>
      </p:pic>
      <p:sp>
        <p:nvSpPr>
          <p:cNvPr id="6" name="CuadroTexto 5">
            <a:extLst>
              <a:ext uri="{FF2B5EF4-FFF2-40B4-BE49-F238E27FC236}">
                <a16:creationId xmlns:a16="http://schemas.microsoft.com/office/drawing/2014/main" id="{0B7D45ED-27E5-C2A0-2410-82669F2D82FF}"/>
              </a:ext>
            </a:extLst>
          </p:cNvPr>
          <p:cNvSpPr txBox="1"/>
          <p:nvPr/>
        </p:nvSpPr>
        <p:spPr>
          <a:xfrm>
            <a:off x="513437" y="4701783"/>
            <a:ext cx="10840363" cy="1754326"/>
          </a:xfrm>
          <a:prstGeom prst="rect">
            <a:avLst/>
          </a:prstGeom>
          <a:noFill/>
        </p:spPr>
        <p:txBody>
          <a:bodyPr wrap="square" rtlCol="0">
            <a:spAutoFit/>
          </a:bodyPr>
          <a:lstStyle/>
          <a:p>
            <a:pPr>
              <a:buNone/>
            </a:pPr>
            <a:r>
              <a:rPr lang="es-MX" sz="3600" b="1" dirty="0">
                <a:solidFill>
                  <a:srgbClr val="FFC000"/>
                </a:solidFill>
              </a:rPr>
              <a:t>Fracaso Existencial</a:t>
            </a:r>
          </a:p>
          <a:p>
            <a:r>
              <a:rPr lang="es-MX" sz="3600" dirty="0">
                <a:solidFill>
                  <a:schemeClr val="bg1"/>
                </a:solidFill>
              </a:rPr>
              <a:t>La muerte es un "fracaso existencial". Es la pérdida del sentido y propósito de la vida.</a:t>
            </a:r>
          </a:p>
        </p:txBody>
      </p:sp>
    </p:spTree>
    <p:extLst>
      <p:ext uri="{BB962C8B-B14F-4D97-AF65-F5344CB8AC3E}">
        <p14:creationId xmlns:p14="http://schemas.microsoft.com/office/powerpoint/2010/main" val="2677130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Arc 13">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Marcador de contenido 4">
            <a:extLst>
              <a:ext uri="{FF2B5EF4-FFF2-40B4-BE49-F238E27FC236}">
                <a16:creationId xmlns:a16="http://schemas.microsoft.com/office/drawing/2014/main" id="{DC89CE36-2623-9EBA-8B3E-EE96D794A15E}"/>
              </a:ext>
            </a:extLst>
          </p:cNvPr>
          <p:cNvPicPr>
            <a:picLocks noChangeAspect="1"/>
          </p:cNvPicPr>
          <p:nvPr/>
        </p:nvPicPr>
        <p:blipFill>
          <a:blip r:embed="rId2"/>
          <a:stretch>
            <a:fillRect/>
          </a:stretch>
        </p:blipFill>
        <p:spPr>
          <a:xfrm>
            <a:off x="186472" y="1422500"/>
            <a:ext cx="4777381" cy="401300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9" name="Content Placeholder 8">
            <a:extLst>
              <a:ext uri="{FF2B5EF4-FFF2-40B4-BE49-F238E27FC236}">
                <a16:creationId xmlns:a16="http://schemas.microsoft.com/office/drawing/2014/main" id="{8CEE8201-2039-A7DD-F437-FF7392AEC742}"/>
              </a:ext>
            </a:extLst>
          </p:cNvPr>
          <p:cNvSpPr>
            <a:spLocks noGrp="1"/>
          </p:cNvSpPr>
          <p:nvPr>
            <p:ph idx="1"/>
          </p:nvPr>
        </p:nvSpPr>
        <p:spPr>
          <a:xfrm>
            <a:off x="5150324" y="1826061"/>
            <a:ext cx="6008255" cy="4568397"/>
          </a:xfrm>
        </p:spPr>
        <p:txBody>
          <a:bodyPr>
            <a:normAutofit/>
          </a:bodyPr>
          <a:lstStyle/>
          <a:p>
            <a:pPr algn="just"/>
            <a:r>
              <a:rPr lang="en-US" dirty="0"/>
              <a:t>Cuando la Biblia </a:t>
            </a:r>
            <a:r>
              <a:rPr lang="en-US" dirty="0" err="1"/>
              <a:t>habla</a:t>
            </a:r>
            <a:r>
              <a:rPr lang="en-US" dirty="0"/>
              <a:t> de </a:t>
            </a:r>
            <a:r>
              <a:rPr lang="en-US" b="1" dirty="0"/>
              <a:t>Muerte</a:t>
            </a:r>
            <a:r>
              <a:rPr lang="en-US" dirty="0"/>
              <a:t> no se </a:t>
            </a:r>
            <a:r>
              <a:rPr lang="en-US" dirty="0" err="1"/>
              <a:t>refiere</a:t>
            </a:r>
            <a:r>
              <a:rPr lang="en-US" dirty="0"/>
              <a:t> </a:t>
            </a:r>
            <a:r>
              <a:rPr lang="en-US" dirty="0" err="1"/>
              <a:t>sólo</a:t>
            </a:r>
            <a:r>
              <a:rPr lang="en-US" dirty="0"/>
              <a:t> la </a:t>
            </a:r>
            <a:r>
              <a:rPr lang="en-US" b="1" dirty="0">
                <a:solidFill>
                  <a:schemeClr val="accent2"/>
                </a:solidFill>
              </a:rPr>
              <a:t>Muerte </a:t>
            </a:r>
            <a:r>
              <a:rPr lang="en-US" b="1" dirty="0" err="1">
                <a:solidFill>
                  <a:schemeClr val="accent2"/>
                </a:solidFill>
              </a:rPr>
              <a:t>física</a:t>
            </a:r>
            <a:r>
              <a:rPr lang="en-US" dirty="0"/>
              <a:t>. </a:t>
            </a:r>
          </a:p>
          <a:p>
            <a:pPr algn="just"/>
            <a:r>
              <a:rPr lang="en-US" dirty="0"/>
              <a:t>Por </a:t>
            </a:r>
            <a:r>
              <a:rPr lang="en-US" dirty="0" err="1"/>
              <a:t>el</a:t>
            </a:r>
            <a:r>
              <a:rPr lang="en-US" dirty="0"/>
              <a:t> </a:t>
            </a:r>
            <a:r>
              <a:rPr lang="en-US" dirty="0" err="1"/>
              <a:t>pecado</a:t>
            </a:r>
            <a:r>
              <a:rPr lang="en-US" dirty="0"/>
              <a:t>, </a:t>
            </a:r>
            <a:r>
              <a:rPr lang="en-US" dirty="0" err="1"/>
              <a:t>entró</a:t>
            </a:r>
            <a:r>
              <a:rPr lang="en-US" dirty="0"/>
              <a:t> la Muerte al Mundo</a:t>
            </a:r>
          </a:p>
          <a:p>
            <a:pPr algn="just"/>
            <a:r>
              <a:rPr lang="en-US" dirty="0"/>
              <a:t>Muerte se </a:t>
            </a:r>
            <a:r>
              <a:rPr lang="en-US" dirty="0" err="1"/>
              <a:t>entiende</a:t>
            </a:r>
            <a:r>
              <a:rPr lang="en-US" dirty="0"/>
              <a:t> </a:t>
            </a:r>
            <a:r>
              <a:rPr lang="en-US" dirty="0" err="1"/>
              <a:t>como</a:t>
            </a:r>
            <a:r>
              <a:rPr lang="en-US" dirty="0"/>
              <a:t> un “</a:t>
            </a:r>
            <a:r>
              <a:rPr lang="en-US" dirty="0" err="1">
                <a:highlight>
                  <a:srgbClr val="FFFF00"/>
                </a:highlight>
              </a:rPr>
              <a:t>fracaso</a:t>
            </a:r>
            <a:r>
              <a:rPr lang="en-US" dirty="0">
                <a:highlight>
                  <a:srgbClr val="FFFF00"/>
                </a:highlight>
              </a:rPr>
              <a:t> </a:t>
            </a:r>
            <a:r>
              <a:rPr lang="en-US" dirty="0" err="1">
                <a:highlight>
                  <a:srgbClr val="FFFF00"/>
                </a:highlight>
              </a:rPr>
              <a:t>existencial</a:t>
            </a:r>
            <a:r>
              <a:rPr lang="en-US" dirty="0">
                <a:highlight>
                  <a:srgbClr val="FFFF00"/>
                </a:highlight>
              </a:rPr>
              <a:t> (o </a:t>
            </a:r>
            <a:r>
              <a:rPr lang="en-US" dirty="0" err="1">
                <a:highlight>
                  <a:srgbClr val="FFFF00"/>
                </a:highlight>
              </a:rPr>
              <a:t>espiritual</a:t>
            </a:r>
            <a:r>
              <a:rPr lang="en-US" dirty="0">
                <a:highlight>
                  <a:srgbClr val="FFFF00"/>
                </a:highlight>
              </a:rPr>
              <a:t>)”</a:t>
            </a:r>
            <a:r>
              <a:rPr lang="en-US" dirty="0"/>
              <a:t> </a:t>
            </a:r>
          </a:p>
          <a:p>
            <a:pPr algn="just"/>
            <a:r>
              <a:rPr lang="en-US" sz="3600" b="1" dirty="0"/>
              <a:t>¿</a:t>
            </a:r>
            <a:r>
              <a:rPr lang="en-US" sz="3600" b="1" dirty="0" err="1"/>
              <a:t>qué</a:t>
            </a:r>
            <a:r>
              <a:rPr lang="en-US" sz="3600" b="1" dirty="0"/>
              <a:t> </a:t>
            </a:r>
            <a:r>
              <a:rPr lang="en-US" sz="3600" b="1" dirty="0" err="1"/>
              <a:t>significa</a:t>
            </a:r>
            <a:r>
              <a:rPr lang="en-US" sz="3600" b="1" dirty="0"/>
              <a:t> </a:t>
            </a:r>
            <a:r>
              <a:rPr lang="en-US" sz="3600" b="1" dirty="0" err="1"/>
              <a:t>existencial</a:t>
            </a:r>
            <a:r>
              <a:rPr lang="en-US" sz="3600" b="1" dirty="0"/>
              <a:t>?</a:t>
            </a:r>
          </a:p>
          <a:p>
            <a:pPr algn="just"/>
            <a:endParaRPr lang="en-US" sz="3600" b="1" dirty="0"/>
          </a:p>
        </p:txBody>
      </p:sp>
    </p:spTree>
    <p:extLst>
      <p:ext uri="{BB962C8B-B14F-4D97-AF65-F5344CB8AC3E}">
        <p14:creationId xmlns:p14="http://schemas.microsoft.com/office/powerpoint/2010/main" val="4052165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8CEE8201-2039-A7DD-F437-FF7392AEC742}"/>
              </a:ext>
            </a:extLst>
          </p:cNvPr>
          <p:cNvSpPr>
            <a:spLocks noGrp="1"/>
          </p:cNvSpPr>
          <p:nvPr>
            <p:ph idx="1"/>
          </p:nvPr>
        </p:nvSpPr>
        <p:spPr>
          <a:xfrm>
            <a:off x="699894" y="815377"/>
            <a:ext cx="5671878" cy="4381788"/>
          </a:xfrm>
        </p:spPr>
        <p:txBody>
          <a:bodyPr anchor="t">
            <a:noAutofit/>
          </a:bodyPr>
          <a:lstStyle/>
          <a:p>
            <a:pPr marL="0" indent="0">
              <a:buNone/>
            </a:pPr>
            <a:r>
              <a:rPr lang="en-US" dirty="0">
                <a:solidFill>
                  <a:schemeClr val="tx2"/>
                </a:solidFill>
              </a:rPr>
              <a:t>EXISTENCIAL:</a:t>
            </a:r>
          </a:p>
          <a:p>
            <a:pPr marL="0" indent="0" algn="just">
              <a:buNone/>
            </a:pPr>
            <a:r>
              <a:rPr lang="en-US" dirty="0">
                <a:solidFill>
                  <a:schemeClr val="tx2"/>
                </a:solidFill>
              </a:rPr>
              <a:t>Es </a:t>
            </a:r>
            <a:r>
              <a:rPr lang="en-US" dirty="0" err="1">
                <a:solidFill>
                  <a:schemeClr val="tx2"/>
                </a:solidFill>
              </a:rPr>
              <a:t>una</a:t>
            </a:r>
            <a:r>
              <a:rPr lang="en-US" dirty="0">
                <a:solidFill>
                  <a:schemeClr val="tx2"/>
                </a:solidFill>
              </a:rPr>
              <a:t> </a:t>
            </a:r>
            <a:r>
              <a:rPr lang="en-US" dirty="0" err="1">
                <a:solidFill>
                  <a:schemeClr val="tx2"/>
                </a:solidFill>
              </a:rPr>
              <a:t>reflexión</a:t>
            </a:r>
            <a:r>
              <a:rPr lang="en-US" dirty="0">
                <a:solidFill>
                  <a:schemeClr val="tx2"/>
                </a:solidFill>
              </a:rPr>
              <a:t> </a:t>
            </a:r>
            <a:r>
              <a:rPr lang="en-US" dirty="0" err="1">
                <a:solidFill>
                  <a:schemeClr val="tx2"/>
                </a:solidFill>
              </a:rPr>
              <a:t>centrada</a:t>
            </a:r>
            <a:r>
              <a:rPr lang="en-US" dirty="0">
                <a:solidFill>
                  <a:schemeClr val="tx2"/>
                </a:solidFill>
              </a:rPr>
              <a:t> </a:t>
            </a:r>
            <a:r>
              <a:rPr lang="en-US" dirty="0" err="1">
                <a:solidFill>
                  <a:schemeClr val="tx2"/>
                </a:solidFill>
              </a:rPr>
              <a:t>en</a:t>
            </a:r>
            <a:r>
              <a:rPr lang="en-US" dirty="0">
                <a:solidFill>
                  <a:schemeClr val="tx2"/>
                </a:solidFill>
              </a:rPr>
              <a:t> </a:t>
            </a:r>
            <a:r>
              <a:rPr lang="en-US" dirty="0" err="1">
                <a:solidFill>
                  <a:schemeClr val="tx2"/>
                </a:solidFill>
              </a:rPr>
              <a:t>el</a:t>
            </a:r>
            <a:r>
              <a:rPr lang="en-US" dirty="0">
                <a:solidFill>
                  <a:schemeClr val="tx2"/>
                </a:solidFill>
              </a:rPr>
              <a:t> </a:t>
            </a:r>
            <a:r>
              <a:rPr lang="en-US" dirty="0" err="1">
                <a:solidFill>
                  <a:schemeClr val="tx2"/>
                </a:solidFill>
              </a:rPr>
              <a:t>significado</a:t>
            </a:r>
            <a:r>
              <a:rPr lang="en-US" dirty="0">
                <a:solidFill>
                  <a:schemeClr val="tx2"/>
                </a:solidFill>
              </a:rPr>
              <a:t> de la </a:t>
            </a:r>
            <a:r>
              <a:rPr lang="en-US" dirty="0" err="1">
                <a:solidFill>
                  <a:schemeClr val="tx2"/>
                </a:solidFill>
              </a:rPr>
              <a:t>vida</a:t>
            </a:r>
            <a:r>
              <a:rPr lang="en-US" dirty="0">
                <a:solidFill>
                  <a:schemeClr val="tx2"/>
                </a:solidFill>
              </a:rPr>
              <a:t>, la </a:t>
            </a:r>
            <a:r>
              <a:rPr lang="en-US" dirty="0" err="1">
                <a:solidFill>
                  <a:schemeClr val="tx2"/>
                </a:solidFill>
              </a:rPr>
              <a:t>libertad</a:t>
            </a:r>
            <a:r>
              <a:rPr lang="en-US" dirty="0">
                <a:solidFill>
                  <a:schemeClr val="tx2"/>
                </a:solidFill>
              </a:rPr>
              <a:t> y sus </a:t>
            </a:r>
            <a:r>
              <a:rPr lang="en-US" dirty="0" err="1">
                <a:solidFill>
                  <a:schemeClr val="tx2"/>
                </a:solidFill>
              </a:rPr>
              <a:t>cuestiones</a:t>
            </a:r>
            <a:r>
              <a:rPr lang="en-US" dirty="0">
                <a:solidFill>
                  <a:schemeClr val="tx2"/>
                </a:solidFill>
              </a:rPr>
              <a:t> </a:t>
            </a:r>
            <a:r>
              <a:rPr lang="en-US" dirty="0" err="1">
                <a:solidFill>
                  <a:schemeClr val="tx2"/>
                </a:solidFill>
              </a:rPr>
              <a:t>fundamentales</a:t>
            </a:r>
            <a:r>
              <a:rPr lang="en-US" dirty="0">
                <a:solidFill>
                  <a:schemeClr val="tx2"/>
                </a:solidFill>
              </a:rPr>
              <a:t>.</a:t>
            </a:r>
          </a:p>
          <a:p>
            <a:pPr marL="0" indent="0" algn="just">
              <a:buNone/>
            </a:pPr>
            <a:r>
              <a:rPr lang="en-US" dirty="0">
                <a:solidFill>
                  <a:schemeClr val="tx2"/>
                </a:solidFill>
              </a:rPr>
              <a:t>Esto se </a:t>
            </a:r>
            <a:r>
              <a:rPr lang="en-US" dirty="0" err="1">
                <a:solidFill>
                  <a:schemeClr val="tx2"/>
                </a:solidFill>
              </a:rPr>
              <a:t>entiende</a:t>
            </a:r>
            <a:r>
              <a:rPr lang="en-US" dirty="0">
                <a:solidFill>
                  <a:schemeClr val="tx2"/>
                </a:solidFill>
              </a:rPr>
              <a:t> </a:t>
            </a:r>
            <a:r>
              <a:rPr lang="en-US" dirty="0" err="1">
                <a:solidFill>
                  <a:schemeClr val="tx2"/>
                </a:solidFill>
              </a:rPr>
              <a:t>cuando</a:t>
            </a:r>
            <a:r>
              <a:rPr lang="en-US" dirty="0">
                <a:solidFill>
                  <a:schemeClr val="tx2"/>
                </a:solidFill>
              </a:rPr>
              <a:t> </a:t>
            </a:r>
            <a:r>
              <a:rPr lang="en-US" dirty="0" err="1">
                <a:solidFill>
                  <a:schemeClr val="tx2"/>
                </a:solidFill>
              </a:rPr>
              <a:t>nos</a:t>
            </a:r>
            <a:r>
              <a:rPr lang="en-US" dirty="0">
                <a:solidFill>
                  <a:schemeClr val="tx2"/>
                </a:solidFill>
              </a:rPr>
              <a:t> </a:t>
            </a:r>
            <a:r>
              <a:rPr lang="en-US" dirty="0" err="1">
                <a:solidFill>
                  <a:schemeClr val="tx2"/>
                </a:solidFill>
              </a:rPr>
              <a:t>enfrentamos</a:t>
            </a:r>
            <a:r>
              <a:rPr lang="en-US" dirty="0">
                <a:solidFill>
                  <a:schemeClr val="tx2"/>
                </a:solidFill>
              </a:rPr>
              <a:t> a </a:t>
            </a:r>
            <a:r>
              <a:rPr lang="en-US" dirty="0" err="1">
                <a:solidFill>
                  <a:schemeClr val="tx2"/>
                </a:solidFill>
              </a:rPr>
              <a:t>preguntas</a:t>
            </a:r>
            <a:r>
              <a:rPr lang="en-US" dirty="0">
                <a:solidFill>
                  <a:schemeClr val="tx2"/>
                </a:solidFill>
              </a:rPr>
              <a:t> </a:t>
            </a:r>
            <a:r>
              <a:rPr lang="en-US" dirty="0" err="1">
                <a:solidFill>
                  <a:schemeClr val="tx2"/>
                </a:solidFill>
              </a:rPr>
              <a:t>como</a:t>
            </a:r>
            <a:r>
              <a:rPr lang="en-US" dirty="0">
                <a:solidFill>
                  <a:schemeClr val="tx2"/>
                </a:solidFill>
              </a:rPr>
              <a:t>:</a:t>
            </a:r>
          </a:p>
          <a:p>
            <a:pPr algn="just"/>
            <a:r>
              <a:rPr lang="en-US" dirty="0">
                <a:solidFill>
                  <a:schemeClr val="tx2"/>
                </a:solidFill>
              </a:rPr>
              <a:t>¿</a:t>
            </a:r>
            <a:r>
              <a:rPr lang="en-US" dirty="0" err="1">
                <a:solidFill>
                  <a:schemeClr val="tx2"/>
                </a:solidFill>
              </a:rPr>
              <a:t>qué</a:t>
            </a:r>
            <a:r>
              <a:rPr lang="en-US" dirty="0">
                <a:solidFill>
                  <a:schemeClr val="tx2"/>
                </a:solidFill>
              </a:rPr>
              <a:t> </a:t>
            </a:r>
            <a:r>
              <a:rPr lang="en-US" dirty="0" err="1">
                <a:solidFill>
                  <a:schemeClr val="tx2"/>
                </a:solidFill>
              </a:rPr>
              <a:t>sentido</a:t>
            </a:r>
            <a:r>
              <a:rPr lang="en-US" dirty="0">
                <a:solidFill>
                  <a:schemeClr val="tx2"/>
                </a:solidFill>
              </a:rPr>
              <a:t> </a:t>
            </a:r>
            <a:r>
              <a:rPr lang="en-US" dirty="0" err="1">
                <a:solidFill>
                  <a:schemeClr val="tx2"/>
                </a:solidFill>
              </a:rPr>
              <a:t>tiene</a:t>
            </a:r>
            <a:r>
              <a:rPr lang="en-US" dirty="0">
                <a:solidFill>
                  <a:schemeClr val="tx2"/>
                </a:solidFill>
              </a:rPr>
              <a:t> la </a:t>
            </a:r>
            <a:r>
              <a:rPr lang="en-US" dirty="0" err="1">
                <a:solidFill>
                  <a:schemeClr val="tx2"/>
                </a:solidFill>
              </a:rPr>
              <a:t>vida</a:t>
            </a:r>
            <a:r>
              <a:rPr lang="en-US" dirty="0">
                <a:solidFill>
                  <a:schemeClr val="tx2"/>
                </a:solidFill>
              </a:rPr>
              <a:t>?</a:t>
            </a:r>
          </a:p>
          <a:p>
            <a:pPr algn="just"/>
            <a:r>
              <a:rPr lang="en-US" dirty="0">
                <a:solidFill>
                  <a:schemeClr val="tx2"/>
                </a:solidFill>
              </a:rPr>
              <a:t>¿</a:t>
            </a:r>
            <a:r>
              <a:rPr lang="en-US" dirty="0" err="1">
                <a:solidFill>
                  <a:schemeClr val="tx2"/>
                </a:solidFill>
              </a:rPr>
              <a:t>Qué</a:t>
            </a:r>
            <a:r>
              <a:rPr lang="en-US" dirty="0">
                <a:solidFill>
                  <a:schemeClr val="tx2"/>
                </a:solidFill>
              </a:rPr>
              <a:t> </a:t>
            </a:r>
            <a:r>
              <a:rPr lang="en-US" dirty="0" err="1">
                <a:solidFill>
                  <a:schemeClr val="tx2"/>
                </a:solidFill>
              </a:rPr>
              <a:t>significa</a:t>
            </a:r>
            <a:r>
              <a:rPr lang="en-US" dirty="0">
                <a:solidFill>
                  <a:schemeClr val="tx2"/>
                </a:solidFill>
              </a:rPr>
              <a:t> ser libre?</a:t>
            </a:r>
          </a:p>
          <a:p>
            <a:pPr algn="just"/>
            <a:r>
              <a:rPr lang="en-US" dirty="0">
                <a:solidFill>
                  <a:schemeClr val="tx2"/>
                </a:solidFill>
              </a:rPr>
              <a:t>¿</a:t>
            </a:r>
            <a:r>
              <a:rPr lang="en-US" dirty="0" err="1">
                <a:solidFill>
                  <a:schemeClr val="tx2"/>
                </a:solidFill>
              </a:rPr>
              <a:t>Cómo</a:t>
            </a:r>
            <a:r>
              <a:rPr lang="en-US" dirty="0">
                <a:solidFill>
                  <a:schemeClr val="tx2"/>
                </a:solidFill>
              </a:rPr>
              <a:t> </a:t>
            </a:r>
            <a:r>
              <a:rPr lang="en-US" dirty="0" err="1">
                <a:solidFill>
                  <a:schemeClr val="tx2"/>
                </a:solidFill>
              </a:rPr>
              <a:t>vivir</a:t>
            </a:r>
            <a:r>
              <a:rPr lang="en-US" dirty="0">
                <a:solidFill>
                  <a:schemeClr val="tx2"/>
                </a:solidFill>
              </a:rPr>
              <a:t> sin un </a:t>
            </a:r>
            <a:r>
              <a:rPr lang="en-US" dirty="0" err="1">
                <a:solidFill>
                  <a:schemeClr val="tx2"/>
                </a:solidFill>
              </a:rPr>
              <a:t>propósito</a:t>
            </a:r>
            <a:r>
              <a:rPr lang="en-US" dirty="0">
                <a:solidFill>
                  <a:schemeClr val="tx2"/>
                </a:solidFill>
              </a:rPr>
              <a:t>?</a:t>
            </a:r>
          </a:p>
          <a:p>
            <a:pPr algn="just"/>
            <a:r>
              <a:rPr lang="en-US" dirty="0">
                <a:solidFill>
                  <a:schemeClr val="tx2"/>
                </a:solidFill>
              </a:rPr>
              <a:t>¿vale la </a:t>
            </a:r>
            <a:r>
              <a:rPr lang="en-US" dirty="0" err="1">
                <a:solidFill>
                  <a:schemeClr val="tx2"/>
                </a:solidFill>
              </a:rPr>
              <a:t>pena</a:t>
            </a:r>
            <a:r>
              <a:rPr lang="en-US" dirty="0">
                <a:solidFill>
                  <a:schemeClr val="tx2"/>
                </a:solidFill>
              </a:rPr>
              <a:t> lo que </a:t>
            </a:r>
            <a:r>
              <a:rPr lang="en-US" dirty="0" err="1">
                <a:solidFill>
                  <a:schemeClr val="tx2"/>
                </a:solidFill>
              </a:rPr>
              <a:t>hago</a:t>
            </a:r>
            <a:r>
              <a:rPr lang="en-US" dirty="0">
                <a:solidFill>
                  <a:schemeClr val="tx2"/>
                </a:solidFill>
              </a:rPr>
              <a:t>?</a:t>
            </a:r>
          </a:p>
          <a:p>
            <a:pPr algn="just"/>
            <a:r>
              <a:rPr lang="en-US" dirty="0">
                <a:solidFill>
                  <a:schemeClr val="tx2"/>
                </a:solidFill>
              </a:rPr>
              <a:t>¿Por </a:t>
            </a:r>
            <a:r>
              <a:rPr lang="en-US" dirty="0" err="1">
                <a:solidFill>
                  <a:schemeClr val="tx2"/>
                </a:solidFill>
              </a:rPr>
              <a:t>qué</a:t>
            </a:r>
            <a:r>
              <a:rPr lang="en-US" dirty="0">
                <a:solidFill>
                  <a:schemeClr val="tx2"/>
                </a:solidFill>
              </a:rPr>
              <a:t> </a:t>
            </a:r>
            <a:r>
              <a:rPr lang="en-US" dirty="0" err="1">
                <a:solidFill>
                  <a:schemeClr val="tx2"/>
                </a:solidFill>
              </a:rPr>
              <a:t>estoy</a:t>
            </a:r>
            <a:r>
              <a:rPr lang="en-US" dirty="0">
                <a:solidFill>
                  <a:schemeClr val="tx2"/>
                </a:solidFill>
              </a:rPr>
              <a:t> </a:t>
            </a:r>
            <a:r>
              <a:rPr lang="en-US" dirty="0" err="1">
                <a:solidFill>
                  <a:schemeClr val="tx2"/>
                </a:solidFill>
              </a:rPr>
              <a:t>aquí</a:t>
            </a:r>
            <a:r>
              <a:rPr lang="en-US" dirty="0">
                <a:solidFill>
                  <a:schemeClr val="tx2"/>
                </a:solidFill>
              </a:rPr>
              <a:t>? </a:t>
            </a:r>
          </a:p>
        </p:txBody>
      </p:sp>
      <p:grpSp>
        <p:nvGrpSpPr>
          <p:cNvPr id="25" name="Group 24">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26" name="Freeform: Shape 25">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Marcador de contenido 4">
            <a:extLst>
              <a:ext uri="{FF2B5EF4-FFF2-40B4-BE49-F238E27FC236}">
                <a16:creationId xmlns:a16="http://schemas.microsoft.com/office/drawing/2014/main" id="{DC89CE36-2623-9EBA-8B3E-EE96D794A15E}"/>
              </a:ext>
            </a:extLst>
          </p:cNvPr>
          <p:cNvPicPr>
            <a:picLocks noChangeAspect="1"/>
          </p:cNvPicPr>
          <p:nvPr/>
        </p:nvPicPr>
        <p:blipFill>
          <a:blip r:embed="rId2"/>
          <a:stretch>
            <a:fillRect/>
          </a:stretch>
        </p:blipFill>
        <p:spPr>
          <a:xfrm>
            <a:off x="7708392" y="2151035"/>
            <a:ext cx="4142232" cy="3479474"/>
          </a:xfrm>
          <a:prstGeom prst="rect">
            <a:avLst/>
          </a:prstGeom>
        </p:spPr>
      </p:pic>
    </p:spTree>
    <p:extLst>
      <p:ext uri="{BB962C8B-B14F-4D97-AF65-F5344CB8AC3E}">
        <p14:creationId xmlns:p14="http://schemas.microsoft.com/office/powerpoint/2010/main" val="2963362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89F73B2-8612-4508-1018-D7BFC5651CF3}"/>
              </a:ext>
            </a:extLst>
          </p:cNvPr>
          <p:cNvPicPr>
            <a:picLocks noChangeAspect="1"/>
          </p:cNvPicPr>
          <p:nvPr/>
        </p:nvPicPr>
        <p:blipFill>
          <a:blip r:embed="rId2"/>
          <a:stretch>
            <a:fillRect/>
          </a:stretch>
        </p:blipFill>
        <p:spPr>
          <a:xfrm>
            <a:off x="0" y="0"/>
            <a:ext cx="12192000" cy="6858000"/>
          </a:xfrm>
          <a:prstGeom prst="rect">
            <a:avLst/>
          </a:prstGeom>
        </p:spPr>
      </p:pic>
      <p:pic>
        <p:nvPicPr>
          <p:cNvPr id="3" name="Imagen 2">
            <a:extLst>
              <a:ext uri="{FF2B5EF4-FFF2-40B4-BE49-F238E27FC236}">
                <a16:creationId xmlns:a16="http://schemas.microsoft.com/office/drawing/2014/main" id="{6580E8DC-3B2F-A845-ABBB-C54220194836}"/>
              </a:ext>
            </a:extLst>
          </p:cNvPr>
          <p:cNvPicPr>
            <a:picLocks noChangeAspect="1"/>
          </p:cNvPicPr>
          <p:nvPr/>
        </p:nvPicPr>
        <p:blipFill>
          <a:blip r:embed="rId3"/>
          <a:stretch>
            <a:fillRect/>
          </a:stretch>
        </p:blipFill>
        <p:spPr>
          <a:xfrm>
            <a:off x="0" y="0"/>
            <a:ext cx="12192000" cy="6858000"/>
          </a:xfrm>
          <a:prstGeom prst="rect">
            <a:avLst/>
          </a:prstGeom>
        </p:spPr>
      </p:pic>
      <p:pic>
        <p:nvPicPr>
          <p:cNvPr id="4" name="Imagen 3">
            <a:extLst>
              <a:ext uri="{FF2B5EF4-FFF2-40B4-BE49-F238E27FC236}">
                <a16:creationId xmlns:a16="http://schemas.microsoft.com/office/drawing/2014/main" id="{2B7EE86B-DDA1-5A9F-E15B-102596E57BC6}"/>
              </a:ext>
            </a:extLst>
          </p:cNvPr>
          <p:cNvPicPr>
            <a:picLocks noChangeAspect="1"/>
          </p:cNvPicPr>
          <p:nvPr/>
        </p:nvPicPr>
        <p:blipFill>
          <a:blip r:embed="rId4"/>
          <a:stretch>
            <a:fillRect/>
          </a:stretch>
        </p:blipFill>
        <p:spPr>
          <a:xfrm>
            <a:off x="5191125" y="4636472"/>
            <a:ext cx="1708150" cy="2221528"/>
          </a:xfrm>
          <a:prstGeom prst="rect">
            <a:avLst/>
          </a:prstGeom>
        </p:spPr>
      </p:pic>
      <p:pic>
        <p:nvPicPr>
          <p:cNvPr id="5" name="Imagen 4">
            <a:extLst>
              <a:ext uri="{FF2B5EF4-FFF2-40B4-BE49-F238E27FC236}">
                <a16:creationId xmlns:a16="http://schemas.microsoft.com/office/drawing/2014/main" id="{C9AA601C-FE89-8C93-3CFC-7C00412A0BC8}"/>
              </a:ext>
            </a:extLst>
          </p:cNvPr>
          <p:cNvPicPr>
            <a:picLocks noChangeAspect="1"/>
          </p:cNvPicPr>
          <p:nvPr/>
        </p:nvPicPr>
        <p:blipFill>
          <a:blip r:embed="rId5"/>
          <a:stretch>
            <a:fillRect/>
          </a:stretch>
        </p:blipFill>
        <p:spPr>
          <a:xfrm>
            <a:off x="2878069" y="244998"/>
            <a:ext cx="6478202" cy="1522692"/>
          </a:xfrm>
          <a:prstGeom prst="rect">
            <a:avLst/>
          </a:prstGeom>
        </p:spPr>
      </p:pic>
      <p:pic>
        <p:nvPicPr>
          <p:cNvPr id="6" name="Imagen 5">
            <a:extLst>
              <a:ext uri="{FF2B5EF4-FFF2-40B4-BE49-F238E27FC236}">
                <a16:creationId xmlns:a16="http://schemas.microsoft.com/office/drawing/2014/main" id="{F3B7AA6F-3A2A-262E-987D-A4BF328A18B0}"/>
              </a:ext>
            </a:extLst>
          </p:cNvPr>
          <p:cNvPicPr>
            <a:picLocks noChangeAspect="1"/>
          </p:cNvPicPr>
          <p:nvPr/>
        </p:nvPicPr>
        <p:blipFill>
          <a:blip r:embed="rId6"/>
          <a:stretch>
            <a:fillRect/>
          </a:stretch>
        </p:blipFill>
        <p:spPr>
          <a:xfrm>
            <a:off x="2835728" y="920458"/>
            <a:ext cx="6478202" cy="1426916"/>
          </a:xfrm>
          <a:prstGeom prst="rect">
            <a:avLst/>
          </a:prstGeom>
        </p:spPr>
      </p:pic>
      <p:pic>
        <p:nvPicPr>
          <p:cNvPr id="7" name="Imagen 6">
            <a:extLst>
              <a:ext uri="{FF2B5EF4-FFF2-40B4-BE49-F238E27FC236}">
                <a16:creationId xmlns:a16="http://schemas.microsoft.com/office/drawing/2014/main" id="{6891F1F1-1F54-BEF7-23CA-B2ABBE8BE918}"/>
              </a:ext>
            </a:extLst>
          </p:cNvPr>
          <p:cNvPicPr>
            <a:picLocks noChangeAspect="1"/>
          </p:cNvPicPr>
          <p:nvPr/>
        </p:nvPicPr>
        <p:blipFill>
          <a:blip r:embed="rId7"/>
          <a:stretch>
            <a:fillRect/>
          </a:stretch>
        </p:blipFill>
        <p:spPr>
          <a:xfrm>
            <a:off x="3248555" y="1651375"/>
            <a:ext cx="5737231" cy="1365503"/>
          </a:xfrm>
          <a:prstGeom prst="rect">
            <a:avLst/>
          </a:prstGeom>
        </p:spPr>
      </p:pic>
      <p:pic>
        <p:nvPicPr>
          <p:cNvPr id="8" name="Imagen 7">
            <a:extLst>
              <a:ext uri="{FF2B5EF4-FFF2-40B4-BE49-F238E27FC236}">
                <a16:creationId xmlns:a16="http://schemas.microsoft.com/office/drawing/2014/main" id="{765AAF3E-3C84-A88D-5056-AC6CDE76FD77}"/>
              </a:ext>
            </a:extLst>
          </p:cNvPr>
          <p:cNvPicPr>
            <a:picLocks noChangeAspect="1"/>
          </p:cNvPicPr>
          <p:nvPr/>
        </p:nvPicPr>
        <p:blipFill>
          <a:blip r:embed="rId8"/>
          <a:stretch>
            <a:fillRect/>
          </a:stretch>
        </p:blipFill>
        <p:spPr>
          <a:xfrm>
            <a:off x="3619040" y="2462292"/>
            <a:ext cx="4996260" cy="1217309"/>
          </a:xfrm>
          <a:prstGeom prst="rect">
            <a:avLst/>
          </a:prstGeom>
        </p:spPr>
      </p:pic>
      <p:pic>
        <p:nvPicPr>
          <p:cNvPr id="9" name="Imagen 8">
            <a:extLst>
              <a:ext uri="{FF2B5EF4-FFF2-40B4-BE49-F238E27FC236}">
                <a16:creationId xmlns:a16="http://schemas.microsoft.com/office/drawing/2014/main" id="{C6F66513-AEB9-FF6B-DC89-9A48BD67E132}"/>
              </a:ext>
            </a:extLst>
          </p:cNvPr>
          <p:cNvPicPr>
            <a:picLocks noChangeAspect="1"/>
          </p:cNvPicPr>
          <p:nvPr/>
        </p:nvPicPr>
        <p:blipFill>
          <a:blip r:embed="rId9"/>
          <a:stretch>
            <a:fillRect/>
          </a:stretch>
        </p:blipFill>
        <p:spPr>
          <a:xfrm>
            <a:off x="4735789" y="3211549"/>
            <a:ext cx="2762763" cy="783312"/>
          </a:xfrm>
          <a:prstGeom prst="rect">
            <a:avLst/>
          </a:prstGeom>
        </p:spPr>
      </p:pic>
      <p:pic>
        <p:nvPicPr>
          <p:cNvPr id="11" name="Imagen 10">
            <a:extLst>
              <a:ext uri="{FF2B5EF4-FFF2-40B4-BE49-F238E27FC236}">
                <a16:creationId xmlns:a16="http://schemas.microsoft.com/office/drawing/2014/main" id="{DF1C3879-3622-5878-4995-D0DFC4E4E55E}"/>
              </a:ext>
            </a:extLst>
          </p:cNvPr>
          <p:cNvPicPr>
            <a:picLocks noChangeAspect="1"/>
          </p:cNvPicPr>
          <p:nvPr/>
        </p:nvPicPr>
        <p:blipFill>
          <a:blip r:embed="rId10"/>
          <a:stretch>
            <a:fillRect/>
          </a:stretch>
        </p:blipFill>
        <p:spPr>
          <a:xfrm>
            <a:off x="-131339" y="3913693"/>
            <a:ext cx="12779903" cy="2289098"/>
          </a:xfrm>
          <a:prstGeom prst="rect">
            <a:avLst/>
          </a:prstGeom>
        </p:spPr>
      </p:pic>
      <p:pic>
        <p:nvPicPr>
          <p:cNvPr id="12" name="Imagen 11">
            <a:extLst>
              <a:ext uri="{FF2B5EF4-FFF2-40B4-BE49-F238E27FC236}">
                <a16:creationId xmlns:a16="http://schemas.microsoft.com/office/drawing/2014/main" id="{5D18E971-C826-6E9A-77BD-6818D97A0B41}"/>
              </a:ext>
            </a:extLst>
          </p:cNvPr>
          <p:cNvPicPr>
            <a:picLocks noChangeAspect="1"/>
          </p:cNvPicPr>
          <p:nvPr/>
        </p:nvPicPr>
        <p:blipFill>
          <a:blip r:embed="rId11"/>
          <a:stretch>
            <a:fillRect/>
          </a:stretch>
        </p:blipFill>
        <p:spPr>
          <a:xfrm>
            <a:off x="2230970" y="29657"/>
            <a:ext cx="7772400" cy="1911658"/>
          </a:xfrm>
          <a:prstGeom prst="rect">
            <a:avLst/>
          </a:prstGeom>
        </p:spPr>
      </p:pic>
      <p:pic>
        <p:nvPicPr>
          <p:cNvPr id="13" name="Imagen 12">
            <a:extLst>
              <a:ext uri="{FF2B5EF4-FFF2-40B4-BE49-F238E27FC236}">
                <a16:creationId xmlns:a16="http://schemas.microsoft.com/office/drawing/2014/main" id="{249E90DC-2427-4B0C-B18C-2F54D46272FD}"/>
              </a:ext>
            </a:extLst>
          </p:cNvPr>
          <p:cNvPicPr>
            <a:picLocks noChangeAspect="1"/>
          </p:cNvPicPr>
          <p:nvPr/>
        </p:nvPicPr>
        <p:blipFill>
          <a:blip r:embed="rId12"/>
          <a:stretch>
            <a:fillRect/>
          </a:stretch>
        </p:blipFill>
        <p:spPr>
          <a:xfrm rot="21358260">
            <a:off x="2793387" y="894316"/>
            <a:ext cx="6478203" cy="1508787"/>
          </a:xfrm>
          <a:prstGeom prst="rect">
            <a:avLst/>
          </a:prstGeom>
        </p:spPr>
      </p:pic>
      <p:pic>
        <p:nvPicPr>
          <p:cNvPr id="14" name="Imagen 13">
            <a:extLst>
              <a:ext uri="{FF2B5EF4-FFF2-40B4-BE49-F238E27FC236}">
                <a16:creationId xmlns:a16="http://schemas.microsoft.com/office/drawing/2014/main" id="{69E20F8B-594E-E02F-ED70-10CA69C63F63}"/>
              </a:ext>
            </a:extLst>
          </p:cNvPr>
          <p:cNvPicPr>
            <a:picLocks noChangeAspect="1"/>
          </p:cNvPicPr>
          <p:nvPr/>
        </p:nvPicPr>
        <p:blipFill>
          <a:blip r:embed="rId13"/>
          <a:stretch>
            <a:fillRect/>
          </a:stretch>
        </p:blipFill>
        <p:spPr>
          <a:xfrm>
            <a:off x="3405829" y="1700940"/>
            <a:ext cx="5744029" cy="1377565"/>
          </a:xfrm>
          <a:prstGeom prst="rect">
            <a:avLst/>
          </a:prstGeom>
        </p:spPr>
      </p:pic>
      <p:pic>
        <p:nvPicPr>
          <p:cNvPr id="15" name="Imagen 14">
            <a:extLst>
              <a:ext uri="{FF2B5EF4-FFF2-40B4-BE49-F238E27FC236}">
                <a16:creationId xmlns:a16="http://schemas.microsoft.com/office/drawing/2014/main" id="{2DE0A171-3DB7-B3FF-8DDA-088201371AF6}"/>
              </a:ext>
            </a:extLst>
          </p:cNvPr>
          <p:cNvPicPr>
            <a:picLocks noChangeAspect="1"/>
          </p:cNvPicPr>
          <p:nvPr/>
        </p:nvPicPr>
        <p:blipFill>
          <a:blip r:embed="rId14"/>
          <a:stretch>
            <a:fillRect/>
          </a:stretch>
        </p:blipFill>
        <p:spPr>
          <a:xfrm>
            <a:off x="3504137" y="2364913"/>
            <a:ext cx="5508949" cy="1467845"/>
          </a:xfrm>
          <a:prstGeom prst="rect">
            <a:avLst/>
          </a:prstGeom>
        </p:spPr>
      </p:pic>
      <p:pic>
        <p:nvPicPr>
          <p:cNvPr id="16" name="Imagen 15">
            <a:extLst>
              <a:ext uri="{FF2B5EF4-FFF2-40B4-BE49-F238E27FC236}">
                <a16:creationId xmlns:a16="http://schemas.microsoft.com/office/drawing/2014/main" id="{48AAA1AD-738B-2C4F-1E3A-BDC7C4E971C3}"/>
              </a:ext>
            </a:extLst>
          </p:cNvPr>
          <p:cNvPicPr>
            <a:picLocks noChangeAspect="1"/>
          </p:cNvPicPr>
          <p:nvPr/>
        </p:nvPicPr>
        <p:blipFill>
          <a:blip r:embed="rId15"/>
          <a:stretch>
            <a:fillRect/>
          </a:stretch>
        </p:blipFill>
        <p:spPr>
          <a:xfrm>
            <a:off x="3977216" y="3300789"/>
            <a:ext cx="4416885" cy="1051639"/>
          </a:xfrm>
          <a:prstGeom prst="rect">
            <a:avLst/>
          </a:prstGeom>
        </p:spPr>
      </p:pic>
    </p:spTree>
    <p:extLst>
      <p:ext uri="{BB962C8B-B14F-4D97-AF65-F5344CB8AC3E}">
        <p14:creationId xmlns:p14="http://schemas.microsoft.com/office/powerpoint/2010/main" val="135810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5"/>
                                        </p:tgtEl>
                                      </p:cBhvr>
                                    </p:animEffect>
                                    <p:set>
                                      <p:cBhvr>
                                        <p:cTn id="57" dur="1" fill="hold">
                                          <p:stCondLst>
                                            <p:cond delay="499"/>
                                          </p:stCondLst>
                                        </p:cTn>
                                        <p:tgtEl>
                                          <p:spTgt spid="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6"/>
                                        </p:tgtEl>
                                      </p:cBhvr>
                                    </p:animEffect>
                                    <p:set>
                                      <p:cBhvr>
                                        <p:cTn id="67" dur="1" fill="hold">
                                          <p:stCondLst>
                                            <p:cond delay="499"/>
                                          </p:stCondLst>
                                        </p:cTn>
                                        <p:tgtEl>
                                          <p:spTgt spid="6"/>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7"/>
                                        </p:tgtEl>
                                      </p:cBhvr>
                                    </p:animEffect>
                                    <p:set>
                                      <p:cBhvr>
                                        <p:cTn id="77" dur="1" fill="hold">
                                          <p:stCondLst>
                                            <p:cond delay="499"/>
                                          </p:stCondLst>
                                        </p:cTn>
                                        <p:tgtEl>
                                          <p:spTgt spid="7"/>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fade">
                                      <p:cBhvr>
                                        <p:cTn id="82" dur="500"/>
                                        <p:tgtEl>
                                          <p:spTgt spid="1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8"/>
                                        </p:tgtEl>
                                      </p:cBhvr>
                                    </p:animEffect>
                                    <p:set>
                                      <p:cBhvr>
                                        <p:cTn id="87" dur="1" fill="hold">
                                          <p:stCondLst>
                                            <p:cond delay="499"/>
                                          </p:stCondLst>
                                        </p:cTn>
                                        <p:tgtEl>
                                          <p:spTgt spid="8"/>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5"/>
                                        </p:tgtEl>
                                        <p:attrNameLst>
                                          <p:attrName>style.visibility</p:attrName>
                                        </p:attrNameLst>
                                      </p:cBhvr>
                                      <p:to>
                                        <p:strVal val="visible"/>
                                      </p:to>
                                    </p:set>
                                    <p:animEffect transition="in" filter="fade">
                                      <p:cBhvr>
                                        <p:cTn id="92" dur="500"/>
                                        <p:tgtEl>
                                          <p:spTgt spid="1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9"/>
                                        </p:tgtEl>
                                      </p:cBhvr>
                                    </p:animEffect>
                                    <p:set>
                                      <p:cBhvr>
                                        <p:cTn id="97" dur="1" fill="hold">
                                          <p:stCondLst>
                                            <p:cond delay="499"/>
                                          </p:stCondLst>
                                        </p:cTn>
                                        <p:tgtEl>
                                          <p:spTgt spid="9"/>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6"/>
                                        </p:tgtEl>
                                        <p:attrNameLst>
                                          <p:attrName>style.visibility</p:attrName>
                                        </p:attrNameLst>
                                      </p:cBhvr>
                                      <p:to>
                                        <p:strVal val="visible"/>
                                      </p:to>
                                    </p:set>
                                    <p:animEffect transition="in" filter="fade">
                                      <p:cBhvr>
                                        <p:cTn id="10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1853</TotalTime>
  <Words>950</Words>
  <Application>Microsoft Macintosh PowerPoint</Application>
  <PresentationFormat>Panorámica</PresentationFormat>
  <Paragraphs>87</Paragraphs>
  <Slides>21</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21</vt:i4>
      </vt:variant>
    </vt:vector>
  </HeadingPairs>
  <TitlesOfParts>
    <vt:vector size="28" baseType="lpstr">
      <vt:lpstr>Aptos</vt:lpstr>
      <vt:lpstr>Aptos Display</vt:lpstr>
      <vt:lpstr>Arial</vt:lpstr>
      <vt:lpstr>Calibri</vt:lpstr>
      <vt:lpstr>Helvetica Neue</vt:lpstr>
      <vt:lpstr>Roboto</vt:lpstr>
      <vt:lpstr>Tema de Office</vt:lpstr>
      <vt:lpstr>Sesión 10</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LA MUERTE:</vt:lpstr>
      <vt:lpstr>Carta a los Hebreos 2, 14-15:</vt:lpstr>
      <vt:lpstr>el miedo a la muerte</vt:lpstr>
      <vt:lpstr>Presentación de PowerPoint</vt:lpstr>
      <vt:lpstr>Una mirada a la realidad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 Blanco</dc:creator>
  <cp:lastModifiedBy>E. Blanco</cp:lastModifiedBy>
  <cp:revision>4</cp:revision>
  <dcterms:created xsi:type="dcterms:W3CDTF">2024-07-11T23:58:26Z</dcterms:created>
  <dcterms:modified xsi:type="dcterms:W3CDTF">2025-04-11T23:26:36Z</dcterms:modified>
</cp:coreProperties>
</file>