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08"/>
    <p:restoredTop sz="93404"/>
  </p:normalViewPr>
  <p:slideViewPr>
    <p:cSldViewPr snapToGrid="0">
      <p:cViewPr>
        <p:scale>
          <a:sx n="111" d="100"/>
          <a:sy n="111" d="100"/>
        </p:scale>
        <p:origin x="-14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CB974-FEBC-3DF0-F884-25B729702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96C811-2E51-125A-D8D8-FE5C115AC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77E4E0-437E-B8E2-0924-9347D7839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867484-4190-3BB0-B0BF-CC8913735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9C275D-AFBB-B9AD-7ADF-E1622630D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22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9364E-7C54-4072-F5E9-86939EBF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DB6C50-389A-971A-FDD6-CCD71963B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6CFCB6-B36B-9272-1EBE-B504E3814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FDE2F0-C65A-1514-5454-BA924A9E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BB7DA-1497-1576-EE42-B3FDBAF7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30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4D010B-4307-3473-A5EB-AE88D1986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4F3081-05F2-161C-9D9E-2DAFFE548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41111A-C4F3-3772-97FC-62F7D629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6D5FCE-EE2F-3F1B-2B4D-CD0F78F28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AAA8D7-0F2E-430B-26B0-062A2F2B4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56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D4F00-C620-F845-71A9-B9BD97E4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A8CCA3-4125-A264-B065-4309CEEDF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8F71B0-598A-4BCF-5A3C-C380B22D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1C54E1-EBDF-239A-EC1A-79B76C816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1C63CB-8A43-DE24-6A04-D15CC1E05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427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A7B31-E487-CBC3-BC2D-7C425D9E2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12E1FD-C923-66E6-E972-E4F71AB42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5BD2B4-9705-C2B3-E265-3DAD1842E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9D6840-1017-CDA9-4719-3AA98681E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D55478-9BA0-8ADC-C3DD-022FFECA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289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AEDE4-F6AB-8F54-5803-A7D16DAC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168020-FFBA-8504-BB61-9F5F8D4DD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4A4301-E712-886A-1DD6-43EC375F0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F5F9CF-E25B-700A-49A7-62D68E4C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EB7D3-E9A1-F430-ED90-0CCB072A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8F3E0-61EC-280F-F114-D4A19FA37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57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6A6C1-6891-D2E0-643A-7083FC921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84DE0F-CAA7-81C3-6484-70088CA06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0BFB56-4D72-F4FE-AFA5-294685975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C0141C6-F1BC-012F-557A-FE3EBB73F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CD71014-2990-B27B-6E8E-13EA13E28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6C46F9-37B4-392E-877A-4FACF2801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F27BD3A-AACD-6110-B0FC-20A81B99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CFE1B5-D84C-FE10-2211-12D3F018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90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405AF-0C6A-3A76-A5F9-49ECC3829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1EFD357-779E-26BB-7F85-FAD57743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F6091B-283D-878F-8B88-2D7D346C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6A7072-1068-24CB-A9FE-DA80987D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80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C954AC-070F-8085-AAFA-104907F5A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3CEB5B-CB78-C4D8-E387-B2FA381F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A29A4FB-1ACE-F39F-8A3F-AAE0CA95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34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2FD5A-5BA3-3A19-30FE-D251E572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5332C-7E93-90BE-B6A9-F201BAC0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4CCA82-00B3-E06D-35C9-7AB6C3374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852EED-779C-3BE7-20B7-9C22527B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157F6E-6359-D215-3B03-720C7E61D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F391D1-4E18-48B6-BA9F-154E1A59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34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BEBA0-5741-AD73-8335-8F025FC0A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B5AF2C7-26B5-2E03-F68C-4C409BDA2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1AAF1B-2407-ECEF-C3B2-2E2330709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2463E3-E36E-3123-2B93-890044303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932FAD-DF3B-6A87-AB2A-8AEC6B40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7EB990-EACA-25C1-E2D4-59E11F696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720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4ECC5FC-79E8-60E8-3C4D-FC195B1E7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084DF3-E9F7-3DDB-5DD0-98431E17D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F03EA9-BA84-0993-70B7-186835409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0AC867-2A4A-D04A-9809-DE65D4EB20EC}" type="datetimeFigureOut">
              <a:rPr lang="es-MX" smtClean="0"/>
              <a:t>27/03/25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B2CDD-8CAB-63C4-2203-4489937AD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BFF3C6-F91B-E299-1815-EA273FAAF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735717-58A0-7440-A06A-CEB3B2B6E0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19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1231A-984D-B78D-2550-BC0EB5B17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Sesión 8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79BEBF-5F1E-C3E5-D4CE-1893F17581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¿Quién soy yo? </a:t>
            </a:r>
          </a:p>
        </p:txBody>
      </p:sp>
    </p:spTree>
    <p:extLst>
      <p:ext uri="{BB962C8B-B14F-4D97-AF65-F5344CB8AC3E}">
        <p14:creationId xmlns:p14="http://schemas.microsoft.com/office/powerpoint/2010/main" val="796473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798BD8-FCD1-538D-6333-3B6DE8489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23657"/>
            <a:ext cx="10515600" cy="1953306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El objetivo de esta catequesis es ser honestos con nosotros mismos, ser sinceros y dejar de lado las máscaras que nos hemos ido poniendo a lo largo de nuestra vida. No podemos emprender un camino con Dios si no nos descalzamos.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60E480F3-91D0-8727-FB0B-96ABDA1C8B26}"/>
              </a:ext>
            </a:extLst>
          </p:cNvPr>
          <p:cNvSpPr txBox="1">
            <a:spLocks/>
          </p:cNvSpPr>
          <p:nvPr/>
        </p:nvSpPr>
        <p:spPr>
          <a:xfrm>
            <a:off x="609600" y="1058976"/>
            <a:ext cx="10515600" cy="1953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b="0" i="0" u="none" strike="noStrike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</a:rPr>
              <a:t>“Viendo el Señor que Moisés se acercaba a mirar, lo llamó desde la zarza: Moisés, Moisés. Respondió él: Aquí estoy. </a:t>
            </a:r>
          </a:p>
          <a:p>
            <a:pPr marL="0" indent="0" algn="just">
              <a:buNone/>
            </a:pPr>
            <a:r>
              <a:rPr lang="es-MX" b="0" i="0" u="none" strike="noStrike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</a:rPr>
              <a:t>Dijo Dios: No te acerques. Quítate las sandalias de los pies, pues el sitio que pisas es terreno sagrado.” (Ex 3)</a:t>
            </a:r>
          </a:p>
        </p:txBody>
      </p:sp>
    </p:spTree>
    <p:extLst>
      <p:ext uri="{BB962C8B-B14F-4D97-AF65-F5344CB8AC3E}">
        <p14:creationId xmlns:p14="http://schemas.microsoft.com/office/powerpoint/2010/main" val="300933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C6BDBC-5502-8A26-F129-AA9FC7253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961" y="0"/>
            <a:ext cx="1626010" cy="6858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0E35203-1F10-50EC-2316-96B1BAB84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066" y="4841289"/>
            <a:ext cx="165100" cy="11684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6CB84EF-D504-A72A-C32B-0A0117C794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1066" y="3464705"/>
            <a:ext cx="177800" cy="1651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FEEEF2-FDCC-61ED-B14B-2DECE39897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1576" y="2523789"/>
            <a:ext cx="177800" cy="16002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F35A3FC-8D15-5EBF-E0E1-A9E866CE1E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1066" y="1285545"/>
            <a:ext cx="177800" cy="16383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AEA4706-9E2F-AFDE-D99B-3D88D6EE7F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3742" y="107574"/>
            <a:ext cx="1416540" cy="140463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6302AAD-E2D7-9DEA-B772-BE6B38D670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3112" y="5885287"/>
            <a:ext cx="177800" cy="7366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082A97D-4887-2FA7-BD36-2DA09FE913C7}"/>
              </a:ext>
            </a:extLst>
          </p:cNvPr>
          <p:cNvSpPr txBox="1"/>
          <p:nvPr/>
        </p:nvSpPr>
        <p:spPr>
          <a:xfrm>
            <a:off x="4365331" y="6160222"/>
            <a:ext cx="3276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Noción natural de Dios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0D8B2B5-CB4D-E821-7277-D3443457113A}"/>
              </a:ext>
            </a:extLst>
          </p:cNvPr>
          <p:cNvSpPr txBox="1"/>
          <p:nvPr/>
        </p:nvSpPr>
        <p:spPr>
          <a:xfrm>
            <a:off x="4365331" y="4379624"/>
            <a:ext cx="4526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encontrar a Dios en la naturaleza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29B3883-9EE2-C202-E20F-D0B2115DB33F}"/>
              </a:ext>
            </a:extLst>
          </p:cNvPr>
          <p:cNvSpPr txBox="1"/>
          <p:nvPr/>
        </p:nvSpPr>
        <p:spPr>
          <a:xfrm>
            <a:off x="4339362" y="3233872"/>
            <a:ext cx="6375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encontrar a Dios en la Filosofía (causa – efecto)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FD60367-2C32-7A1D-DA00-60359353486C}"/>
              </a:ext>
            </a:extLst>
          </p:cNvPr>
          <p:cNvSpPr txBox="1"/>
          <p:nvPr/>
        </p:nvSpPr>
        <p:spPr>
          <a:xfrm>
            <a:off x="4339362" y="1987195"/>
            <a:ext cx="5680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Noción de Dios en la teología (catecismo)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8F7B912-A1AC-61D2-1B3E-871210FC1085}"/>
              </a:ext>
            </a:extLst>
          </p:cNvPr>
          <p:cNvSpPr txBox="1"/>
          <p:nvPr/>
        </p:nvSpPr>
        <p:spPr>
          <a:xfrm>
            <a:off x="4365331" y="5294543"/>
            <a:ext cx="5397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Dios transmitido por la familia o cultura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65C5A6A-3D66-D11E-E819-375FD55AA0C6}"/>
              </a:ext>
            </a:extLst>
          </p:cNvPr>
          <p:cNvSpPr txBox="1"/>
          <p:nvPr/>
        </p:nvSpPr>
        <p:spPr>
          <a:xfrm>
            <a:off x="4738798" y="538354"/>
            <a:ext cx="4802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Encuentro personal con Cristo vivo</a:t>
            </a:r>
          </a:p>
        </p:txBody>
      </p:sp>
    </p:spTree>
    <p:extLst>
      <p:ext uri="{BB962C8B-B14F-4D97-AF65-F5344CB8AC3E}">
        <p14:creationId xmlns:p14="http://schemas.microsoft.com/office/powerpoint/2010/main" val="399522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B3CD0E-4C59-1C48-54EA-1223893A2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Anécdota del catecismo holandés. </a:t>
            </a:r>
          </a:p>
          <a:p>
            <a:pPr algn="just"/>
            <a:r>
              <a:rPr lang="es-MX" dirty="0"/>
              <a:t>El cristianismo es la respuesta a la realidad del hombre.</a:t>
            </a:r>
          </a:p>
          <a:p>
            <a:pPr algn="just"/>
            <a:r>
              <a:rPr lang="es-MX" dirty="0"/>
              <a:t>Todas las religiones y filosofías del mundo han surgido como respuesta a la pregunta: </a:t>
            </a:r>
            <a:r>
              <a:rPr lang="es-MX" sz="3600" dirty="0">
                <a:solidFill>
                  <a:srgbClr val="FF0000"/>
                </a:solidFill>
              </a:rPr>
              <a:t>“¿Quién soy yo?”</a:t>
            </a:r>
          </a:p>
          <a:p>
            <a:pPr algn="just"/>
            <a:r>
              <a:rPr lang="es-MX" dirty="0"/>
              <a:t>Hemos avanzado en todos los sentidos: la técnica está muy evolucionada, el mundo es más confortable, se ha desarrollado enormemente la medicina, hemos llegado a la Luna, hemos construido ciudades gigantescas, se han descubierto muchos secretos de la naturaleza, hemos inventado inteligencias artificiales… sin embargo, seguimos preguntándonos </a:t>
            </a:r>
            <a:r>
              <a:rPr lang="es-MX" dirty="0">
                <a:solidFill>
                  <a:srgbClr val="FF0000"/>
                </a:solidFill>
              </a:rPr>
              <a:t>¿Quiénes somos?, ¿Para qué fuimos creados?, ¿Qué propósito tenemos?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862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8E371ED-6D3E-67A8-153B-278DE784E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165764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5377965-F36D-C171-3C8A-7682A0C984FD}"/>
              </a:ext>
            </a:extLst>
          </p:cNvPr>
          <p:cNvSpPr txBox="1"/>
          <p:nvPr/>
        </p:nvSpPr>
        <p:spPr>
          <a:xfrm>
            <a:off x="4912924" y="424543"/>
            <a:ext cx="6226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/>
              <a:t>El mito de Sísifo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D471CF2-9E42-4265-71D2-03C7F3BC21F8}"/>
              </a:ext>
            </a:extLst>
          </p:cNvPr>
          <p:cNvSpPr txBox="1"/>
          <p:nvPr/>
        </p:nvSpPr>
        <p:spPr>
          <a:xfrm>
            <a:off x="4735286" y="1621971"/>
            <a:ext cx="67491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Sísifo era rey de Corinto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Un día Tánatos, el dios de la muerte, y Sísifo loo engañó y le puso grilletes, de manera que nadie murió durante ese tiempo.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Por este acto de impiedad Ares, el dios de la guerra, liberó a Tánatos y le puso una condena a Sísifo: empujar una enorme piedra cuesta arriba, durante todo el día. Cuando lo logra, la piedra rueda pendiente abajo. Al otro día, Sísifo tiene que hacer lo mismo…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Así hasta por toda la eternidad.  </a:t>
            </a:r>
          </a:p>
        </p:txBody>
      </p:sp>
    </p:spTree>
    <p:extLst>
      <p:ext uri="{BB962C8B-B14F-4D97-AF65-F5344CB8AC3E}">
        <p14:creationId xmlns:p14="http://schemas.microsoft.com/office/powerpoint/2010/main" val="225794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5285B2-6CF0-1695-5376-6B1A73204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466" y="609600"/>
            <a:ext cx="4140014" cy="1330839"/>
          </a:xfrm>
        </p:spPr>
        <p:txBody>
          <a:bodyPr>
            <a:normAutofit/>
          </a:bodyPr>
          <a:lstStyle/>
          <a:p>
            <a:r>
              <a:rPr lang="es-MX" dirty="0"/>
              <a:t>¿Qué significa ese mito?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4DEFB9D9-57B4-237D-B80B-7C831D4D2F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" r="-2" b="-2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DB2B1D1-0A7F-FF88-EACE-8DC8B1A2C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2194102"/>
            <a:ext cx="4140013" cy="3908586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El </a:t>
            </a:r>
            <a:r>
              <a:rPr lang="en-US" sz="2000" dirty="0" err="1"/>
              <a:t>absurdo</a:t>
            </a:r>
            <a:r>
              <a:rPr lang="en-US" sz="2000" dirty="0"/>
              <a:t> de la </a:t>
            </a:r>
            <a:r>
              <a:rPr lang="en-US" sz="2000" dirty="0" err="1"/>
              <a:t>vida</a:t>
            </a:r>
            <a:r>
              <a:rPr lang="en-US" sz="2000" dirty="0"/>
              <a:t> </a:t>
            </a:r>
            <a:r>
              <a:rPr lang="en-US" sz="2000" dirty="0" err="1"/>
              <a:t>humana</a:t>
            </a:r>
            <a:endParaRPr lang="en-US" sz="2000" dirty="0"/>
          </a:p>
          <a:p>
            <a:pPr algn="just"/>
            <a:r>
              <a:rPr lang="en-US" sz="2000" dirty="0" err="1"/>
              <a:t>Ejemplo</a:t>
            </a:r>
            <a:r>
              <a:rPr lang="en-US" sz="2000" dirty="0"/>
              <a:t> del </a:t>
            </a:r>
            <a:r>
              <a:rPr lang="en-US" sz="2000" dirty="0" err="1"/>
              <a:t>autobús</a:t>
            </a:r>
            <a:endParaRPr lang="en-US" sz="2000" dirty="0"/>
          </a:p>
          <a:p>
            <a:pPr algn="just"/>
            <a:r>
              <a:rPr lang="en-US" sz="2000" dirty="0"/>
              <a:t>Todo lo que </a:t>
            </a:r>
            <a:r>
              <a:rPr lang="en-US" sz="2000" dirty="0" err="1"/>
              <a:t>hacemos</a:t>
            </a:r>
            <a:r>
              <a:rPr lang="en-US" sz="2000" dirty="0"/>
              <a:t> </a:t>
            </a:r>
            <a:r>
              <a:rPr lang="en-US" sz="2000" dirty="0" err="1"/>
              <a:t>busca</a:t>
            </a:r>
            <a:r>
              <a:rPr lang="en-US" sz="2000" dirty="0"/>
              <a:t> un </a:t>
            </a:r>
            <a:r>
              <a:rPr lang="en-US" sz="2000" dirty="0" err="1"/>
              <a:t>propósito</a:t>
            </a:r>
            <a:r>
              <a:rPr lang="en-US" sz="2000" dirty="0"/>
              <a:t>: </a:t>
            </a:r>
            <a:r>
              <a:rPr lang="en-US" sz="2000" dirty="0" err="1"/>
              <a:t>levantarnos</a:t>
            </a:r>
            <a:r>
              <a:rPr lang="en-US" sz="2000" dirty="0"/>
              <a:t>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mañana</a:t>
            </a:r>
            <a:r>
              <a:rPr lang="en-US" sz="2000" dirty="0"/>
              <a:t>, </a:t>
            </a:r>
            <a:r>
              <a:rPr lang="en-US" sz="2000" dirty="0" err="1"/>
              <a:t>desayunar</a:t>
            </a:r>
            <a:r>
              <a:rPr lang="en-US" sz="2000" dirty="0"/>
              <a:t>, </a:t>
            </a:r>
            <a:r>
              <a:rPr lang="en-US" sz="2000" dirty="0" err="1"/>
              <a:t>realizar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tarea</a:t>
            </a:r>
            <a:r>
              <a:rPr lang="en-US" sz="2000" dirty="0"/>
              <a:t> o </a:t>
            </a:r>
            <a:r>
              <a:rPr lang="en-US" sz="2000" dirty="0" err="1"/>
              <a:t>trabajo</a:t>
            </a:r>
            <a:r>
              <a:rPr lang="en-US" sz="2000" dirty="0"/>
              <a:t>, comer, Volver del </a:t>
            </a:r>
            <a:r>
              <a:rPr lang="en-US" sz="2000" dirty="0" err="1"/>
              <a:t>trabajo</a:t>
            </a:r>
            <a:r>
              <a:rPr lang="en-US" sz="2000" dirty="0"/>
              <a:t>, la </a:t>
            </a:r>
            <a:r>
              <a:rPr lang="en-US" sz="2000" dirty="0" err="1"/>
              <a:t>escuela</a:t>
            </a:r>
            <a:r>
              <a:rPr lang="en-US" sz="2000" dirty="0"/>
              <a:t> (o lo que </a:t>
            </a:r>
            <a:r>
              <a:rPr lang="en-US" sz="2000" dirty="0" err="1"/>
              <a:t>hagamos</a:t>
            </a:r>
            <a:r>
              <a:rPr lang="en-US" sz="2000" dirty="0"/>
              <a:t>), </a:t>
            </a:r>
            <a:r>
              <a:rPr lang="en-US" sz="2000" dirty="0" err="1"/>
              <a:t>meternos</a:t>
            </a:r>
            <a:r>
              <a:rPr lang="en-US" sz="2000" dirty="0"/>
              <a:t> a la </a:t>
            </a:r>
            <a:r>
              <a:rPr lang="en-US" sz="2000" dirty="0" err="1"/>
              <a:t>cama</a:t>
            </a:r>
            <a:r>
              <a:rPr lang="en-US" sz="2000" dirty="0"/>
              <a:t>, </a:t>
            </a:r>
            <a:r>
              <a:rPr lang="en-US" sz="2000" dirty="0" err="1"/>
              <a:t>dormir</a:t>
            </a:r>
            <a:r>
              <a:rPr lang="en-US" sz="2000" dirty="0"/>
              <a:t> y, al </a:t>
            </a:r>
            <a:r>
              <a:rPr lang="en-US" sz="2000" dirty="0" err="1"/>
              <a:t>otro</a:t>
            </a:r>
            <a:r>
              <a:rPr lang="en-US" sz="2000" dirty="0"/>
              <a:t> día, </a:t>
            </a:r>
            <a:r>
              <a:rPr lang="en-US" sz="2000" dirty="0" err="1"/>
              <a:t>nuevamenmte</a:t>
            </a:r>
            <a:r>
              <a:rPr lang="en-US" sz="2000" dirty="0"/>
              <a:t> lo </a:t>
            </a:r>
            <a:r>
              <a:rPr lang="en-US" sz="2000" dirty="0" err="1"/>
              <a:t>mismo</a:t>
            </a:r>
            <a:r>
              <a:rPr lang="en-US" sz="2000" dirty="0"/>
              <a:t>. </a:t>
            </a:r>
          </a:p>
          <a:p>
            <a:pPr algn="just"/>
            <a:r>
              <a:rPr lang="en-US" sz="2000" dirty="0" err="1"/>
              <a:t>Entonces</a:t>
            </a:r>
            <a:r>
              <a:rPr lang="en-US" sz="2000" dirty="0"/>
              <a:t>… ¿</a:t>
            </a:r>
            <a:r>
              <a:rPr lang="en-US" sz="2000" dirty="0" err="1"/>
              <a:t>Qué</a:t>
            </a:r>
            <a:r>
              <a:rPr lang="en-US" sz="2000" dirty="0"/>
              <a:t> </a:t>
            </a:r>
            <a:r>
              <a:rPr lang="en-US" sz="2000" dirty="0" err="1"/>
              <a:t>propósito</a:t>
            </a:r>
            <a:r>
              <a:rPr lang="en-US" sz="2000" dirty="0"/>
              <a:t> </a:t>
            </a:r>
            <a:r>
              <a:rPr lang="en-US" sz="2000" dirty="0" err="1"/>
              <a:t>tiene</a:t>
            </a:r>
            <a:r>
              <a:rPr lang="en-US" sz="2000" dirty="0"/>
              <a:t> la </a:t>
            </a:r>
            <a:r>
              <a:rPr lang="en-US" sz="2000" dirty="0" err="1"/>
              <a:t>vida</a:t>
            </a: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953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C891B6-D48C-2761-7279-3A4823BD5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5170"/>
            <a:ext cx="10515600" cy="5921829"/>
          </a:xfrm>
        </p:spPr>
        <p:txBody>
          <a:bodyPr/>
          <a:lstStyle/>
          <a:p>
            <a:r>
              <a:rPr lang="es-MX" dirty="0"/>
              <a:t>cuando creemos que vivimos sólo para cumplir roles: ser hijo, ser madre, ser padre, ser empleado, ser trabajador, ser esto o aquello para conseguir esto o aquello otro, “para comer”, “para sobrevivir”, “para de vez en cuando tener unas vacaciones o un pequeño descanso”… </a:t>
            </a:r>
          </a:p>
          <a:p>
            <a:r>
              <a:rPr lang="es-MX" dirty="0"/>
              <a:t>peor aún, son las personas que consideran que </a:t>
            </a:r>
            <a:r>
              <a:rPr lang="es-MX" dirty="0">
                <a:solidFill>
                  <a:srgbClr val="FF0000"/>
                </a:solidFill>
              </a:rPr>
              <a:t>SER</a:t>
            </a:r>
            <a:r>
              <a:rPr lang="es-MX" dirty="0"/>
              <a:t> significa </a:t>
            </a:r>
            <a:r>
              <a:rPr lang="es-MX" cap="all" dirty="0">
                <a:solidFill>
                  <a:srgbClr val="FF0000"/>
                </a:solidFill>
              </a:rPr>
              <a:t>tener</a:t>
            </a:r>
            <a:r>
              <a:rPr lang="es-MX" dirty="0"/>
              <a:t>, porque entonces todo va a consistir en comprar, aparentar, vivir por encima de mis posibilidades, vivir para pagar deudas, para que los demás vean cuan exitoso soy y lo bien que me ha ido.</a:t>
            </a:r>
          </a:p>
          <a:p>
            <a:r>
              <a:rPr lang="es-MX" dirty="0"/>
              <a:t> de esta manera, la mayor parte de la gente vive creyendo que vino a cumplir roles: debo casarme, debo tener hijos, debo conseguirme un trabajo, debo tener dinero, debo vestirme así, hablar así, debo, debo, debo…</a:t>
            </a:r>
          </a:p>
        </p:txBody>
      </p:sp>
    </p:spTree>
    <p:extLst>
      <p:ext uri="{BB962C8B-B14F-4D97-AF65-F5344CB8AC3E}">
        <p14:creationId xmlns:p14="http://schemas.microsoft.com/office/powerpoint/2010/main" val="349111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2117D89-29B8-D87C-98F8-921FA0DB94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2"/>
          <a:stretch/>
        </p:blipFill>
        <p:spPr>
          <a:xfrm>
            <a:off x="3882570" y="10"/>
            <a:ext cx="8309429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63737881-458F-40AD-B72B-B57D267D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2967126-346F-41EA-982D-63D8EBB60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BCD9601-1F44-4E40-998C-1B256DAE9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A1CA4E9-12FA-47EB-8471-25E8D55152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E13A9BF0-334C-4457-A635-9CA4877EAAF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FF05821A-8598-44E4-A18C-538D5331E4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A4ECC81-E17F-4F87-9A0B-398363A864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3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1FBBD7D8-A895-40D0-A53D-DEDF495B2F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BA602493-BC70-48CF-BDBA-88A8662274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0663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827BF9E-9B09-930E-23AC-A1519F9BBC8F}"/>
              </a:ext>
            </a:extLst>
          </p:cNvPr>
          <p:cNvSpPr txBox="1"/>
          <p:nvPr/>
        </p:nvSpPr>
        <p:spPr>
          <a:xfrm>
            <a:off x="1589314" y="790974"/>
            <a:ext cx="10602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/>
              <a:t>eso se llama, vivir alienado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A792B4-F0FB-BF9B-F807-9678B70F2CA7}"/>
              </a:ext>
            </a:extLst>
          </p:cNvPr>
          <p:cNvSpPr txBox="1"/>
          <p:nvPr/>
        </p:nvSpPr>
        <p:spPr>
          <a:xfrm>
            <a:off x="1589314" y="2090172"/>
            <a:ext cx="99277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Has vivido la vida que querían tus papás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y luego la que han querido los demás…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y luego has pasado la vida tratando de quedar bien con todos… porque no soportas que no te quieran…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y vuelves hacer lo que los demás quieren…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quizás nunca has sido tú mismo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A933EE-0DEF-E0A2-CD16-586185140498}"/>
              </a:ext>
            </a:extLst>
          </p:cNvPr>
          <p:cNvSpPr txBox="1"/>
          <p:nvPr/>
        </p:nvSpPr>
        <p:spPr>
          <a:xfrm>
            <a:off x="761999" y="5366772"/>
            <a:ext cx="9927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¿Cómo quieres vivir si no sabes para qué has sido creado?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¿Cómo puedes tomar decisiones si no sabes a dónde vás? </a:t>
            </a:r>
          </a:p>
        </p:txBody>
      </p:sp>
    </p:spTree>
    <p:extLst>
      <p:ext uri="{BB962C8B-B14F-4D97-AF65-F5344CB8AC3E}">
        <p14:creationId xmlns:p14="http://schemas.microsoft.com/office/powerpoint/2010/main" val="188593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117DEBE-C740-8A92-0438-BD840260B0E6}"/>
              </a:ext>
            </a:extLst>
          </p:cNvPr>
          <p:cNvSpPr txBox="1"/>
          <p:nvPr/>
        </p:nvSpPr>
        <p:spPr>
          <a:xfrm>
            <a:off x="1175658" y="1926772"/>
            <a:ext cx="94705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¿Para qué te ha creado Dios?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¿Qué sentido tiene tu vida?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¿Para qué vives?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¿Para qué me angustio y me afano tanto si no tengo resuelto lo fundamental?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No podemos saber qué papel juega Dios en mi vida si no me conozco, si no sé quién soy, si no sé a dónde voy…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498969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734</Words>
  <Application>Microsoft Macintosh PowerPoint</Application>
  <PresentationFormat>Panorámica</PresentationFormat>
  <Paragraphs>41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Tema de Office</vt:lpstr>
      <vt:lpstr>Sesión 8</vt:lpstr>
      <vt:lpstr>Presentación de PowerPoint</vt:lpstr>
      <vt:lpstr>Presentación de PowerPoint</vt:lpstr>
      <vt:lpstr>Presentación de PowerPoint</vt:lpstr>
      <vt:lpstr>¿Qué significa ese mito?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E. Blanco</dc:creator>
  <cp:lastModifiedBy>E. Blanco</cp:lastModifiedBy>
  <cp:revision>3</cp:revision>
  <dcterms:created xsi:type="dcterms:W3CDTF">2024-06-21T00:22:31Z</dcterms:created>
  <dcterms:modified xsi:type="dcterms:W3CDTF">2025-03-28T23:33:41Z</dcterms:modified>
</cp:coreProperties>
</file>