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4" r:id="rId3"/>
    <p:sldId id="263" r:id="rId4"/>
    <p:sldId id="264" r:id="rId5"/>
    <p:sldId id="265" r:id="rId6"/>
    <p:sldId id="266" r:id="rId7"/>
    <p:sldId id="267" r:id="rId8"/>
    <p:sldId id="275" r:id="rId9"/>
    <p:sldId id="268" r:id="rId10"/>
    <p:sldId id="269" r:id="rId11"/>
    <p:sldId id="270" r:id="rId12"/>
    <p:sldId id="271" r:id="rId13"/>
    <p:sldId id="273" r:id="rId14"/>
    <p:sldId id="276" r:id="rId1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745"/>
    <p:restoredTop sz="93333"/>
  </p:normalViewPr>
  <p:slideViewPr>
    <p:cSldViewPr snapToGrid="0">
      <p:cViewPr varScale="1">
        <p:scale>
          <a:sx n="59" d="100"/>
          <a:sy n="59" d="100"/>
        </p:scale>
        <p:origin x="1880" y="1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3CB974-FEBC-3DF0-F884-25B729702B24}"/>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E896C811-2E51-125A-D8D8-FE5C115AC5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5F77E4E0-437E-B8E2-0924-9347D78394F3}"/>
              </a:ext>
            </a:extLst>
          </p:cNvPr>
          <p:cNvSpPr>
            <a:spLocks noGrp="1"/>
          </p:cNvSpPr>
          <p:nvPr>
            <p:ph type="dt" sz="half" idx="10"/>
          </p:nvPr>
        </p:nvSpPr>
        <p:spPr/>
        <p:txBody>
          <a:bodyPr/>
          <a:lstStyle/>
          <a:p>
            <a:fld id="{790AC867-2A4A-D04A-9809-DE65D4EB20EC}" type="datetimeFigureOut">
              <a:rPr lang="es-MX" smtClean="0"/>
              <a:t>04/04/25</a:t>
            </a:fld>
            <a:endParaRPr lang="es-MX"/>
          </a:p>
        </p:txBody>
      </p:sp>
      <p:sp>
        <p:nvSpPr>
          <p:cNvPr id="5" name="Marcador de pie de página 4">
            <a:extLst>
              <a:ext uri="{FF2B5EF4-FFF2-40B4-BE49-F238E27FC236}">
                <a16:creationId xmlns:a16="http://schemas.microsoft.com/office/drawing/2014/main" id="{77867484-4190-3BB0-B0BF-CC8913735B7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F9C275D-AFBB-B9AD-7ADF-E1622630DDB8}"/>
              </a:ext>
            </a:extLst>
          </p:cNvPr>
          <p:cNvSpPr>
            <a:spLocks noGrp="1"/>
          </p:cNvSpPr>
          <p:nvPr>
            <p:ph type="sldNum" sz="quarter" idx="12"/>
          </p:nvPr>
        </p:nvSpPr>
        <p:spPr/>
        <p:txBody>
          <a:bodyPr/>
          <a:lstStyle/>
          <a:p>
            <a:fld id="{77735717-58A0-7440-A06A-CEB3B2B6E012}" type="slidenum">
              <a:rPr lang="es-MX" smtClean="0"/>
              <a:t>‹Nº›</a:t>
            </a:fld>
            <a:endParaRPr lang="es-MX"/>
          </a:p>
        </p:txBody>
      </p:sp>
    </p:spTree>
    <p:extLst>
      <p:ext uri="{BB962C8B-B14F-4D97-AF65-F5344CB8AC3E}">
        <p14:creationId xmlns:p14="http://schemas.microsoft.com/office/powerpoint/2010/main" val="375622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F9364E-7C54-4072-F5E9-86939EBF4FB0}"/>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92DB6C50-389A-971A-FDD6-CCD71963BD3E}"/>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4C6CFCB6-B36B-9272-1EBE-B504E3814DF8}"/>
              </a:ext>
            </a:extLst>
          </p:cNvPr>
          <p:cNvSpPr>
            <a:spLocks noGrp="1"/>
          </p:cNvSpPr>
          <p:nvPr>
            <p:ph type="dt" sz="half" idx="10"/>
          </p:nvPr>
        </p:nvSpPr>
        <p:spPr/>
        <p:txBody>
          <a:bodyPr/>
          <a:lstStyle/>
          <a:p>
            <a:fld id="{790AC867-2A4A-D04A-9809-DE65D4EB20EC}" type="datetimeFigureOut">
              <a:rPr lang="es-MX" smtClean="0"/>
              <a:t>04/04/25</a:t>
            </a:fld>
            <a:endParaRPr lang="es-MX"/>
          </a:p>
        </p:txBody>
      </p:sp>
      <p:sp>
        <p:nvSpPr>
          <p:cNvPr id="5" name="Marcador de pie de página 4">
            <a:extLst>
              <a:ext uri="{FF2B5EF4-FFF2-40B4-BE49-F238E27FC236}">
                <a16:creationId xmlns:a16="http://schemas.microsoft.com/office/drawing/2014/main" id="{15FDE2F0-C65A-1514-5454-BA924A9E09D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47BB7DA-1497-1576-EE42-B3FDBAF708FA}"/>
              </a:ext>
            </a:extLst>
          </p:cNvPr>
          <p:cNvSpPr>
            <a:spLocks noGrp="1"/>
          </p:cNvSpPr>
          <p:nvPr>
            <p:ph type="sldNum" sz="quarter" idx="12"/>
          </p:nvPr>
        </p:nvSpPr>
        <p:spPr/>
        <p:txBody>
          <a:bodyPr/>
          <a:lstStyle/>
          <a:p>
            <a:fld id="{77735717-58A0-7440-A06A-CEB3B2B6E012}" type="slidenum">
              <a:rPr lang="es-MX" smtClean="0"/>
              <a:t>‹Nº›</a:t>
            </a:fld>
            <a:endParaRPr lang="es-MX"/>
          </a:p>
        </p:txBody>
      </p:sp>
    </p:spTree>
    <p:extLst>
      <p:ext uri="{BB962C8B-B14F-4D97-AF65-F5344CB8AC3E}">
        <p14:creationId xmlns:p14="http://schemas.microsoft.com/office/powerpoint/2010/main" val="2048305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54D010B-4307-3473-A5EB-AE88D19861EA}"/>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884F3081-05F2-161C-9D9E-2DAFFE54877A}"/>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4741111A-C4F3-3772-97FC-62F7D629F2E9}"/>
              </a:ext>
            </a:extLst>
          </p:cNvPr>
          <p:cNvSpPr>
            <a:spLocks noGrp="1"/>
          </p:cNvSpPr>
          <p:nvPr>
            <p:ph type="dt" sz="half" idx="10"/>
          </p:nvPr>
        </p:nvSpPr>
        <p:spPr/>
        <p:txBody>
          <a:bodyPr/>
          <a:lstStyle/>
          <a:p>
            <a:fld id="{790AC867-2A4A-D04A-9809-DE65D4EB20EC}" type="datetimeFigureOut">
              <a:rPr lang="es-MX" smtClean="0"/>
              <a:t>04/04/25</a:t>
            </a:fld>
            <a:endParaRPr lang="es-MX"/>
          </a:p>
        </p:txBody>
      </p:sp>
      <p:sp>
        <p:nvSpPr>
          <p:cNvPr id="5" name="Marcador de pie de página 4">
            <a:extLst>
              <a:ext uri="{FF2B5EF4-FFF2-40B4-BE49-F238E27FC236}">
                <a16:creationId xmlns:a16="http://schemas.microsoft.com/office/drawing/2014/main" id="{176D5FCE-EE2F-3F1B-2B4D-CD0F78F28FA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1AAA8D7-0F2E-430B-26B0-062A2F2B4CE6}"/>
              </a:ext>
            </a:extLst>
          </p:cNvPr>
          <p:cNvSpPr>
            <a:spLocks noGrp="1"/>
          </p:cNvSpPr>
          <p:nvPr>
            <p:ph type="sldNum" sz="quarter" idx="12"/>
          </p:nvPr>
        </p:nvSpPr>
        <p:spPr/>
        <p:txBody>
          <a:bodyPr/>
          <a:lstStyle/>
          <a:p>
            <a:fld id="{77735717-58A0-7440-A06A-CEB3B2B6E012}" type="slidenum">
              <a:rPr lang="es-MX" smtClean="0"/>
              <a:t>‹Nº›</a:t>
            </a:fld>
            <a:endParaRPr lang="es-MX"/>
          </a:p>
        </p:txBody>
      </p:sp>
    </p:spTree>
    <p:extLst>
      <p:ext uri="{BB962C8B-B14F-4D97-AF65-F5344CB8AC3E}">
        <p14:creationId xmlns:p14="http://schemas.microsoft.com/office/powerpoint/2010/main" val="1872563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8D4F00-C620-F845-71A9-B9BD97E442C5}"/>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4BA8CCA3-4125-A264-B065-4309CEEDF6F2}"/>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E98F71B0-598A-4BCF-5A3C-C380B22DD994}"/>
              </a:ext>
            </a:extLst>
          </p:cNvPr>
          <p:cNvSpPr>
            <a:spLocks noGrp="1"/>
          </p:cNvSpPr>
          <p:nvPr>
            <p:ph type="dt" sz="half" idx="10"/>
          </p:nvPr>
        </p:nvSpPr>
        <p:spPr/>
        <p:txBody>
          <a:bodyPr/>
          <a:lstStyle/>
          <a:p>
            <a:fld id="{790AC867-2A4A-D04A-9809-DE65D4EB20EC}" type="datetimeFigureOut">
              <a:rPr lang="es-MX" smtClean="0"/>
              <a:t>04/04/25</a:t>
            </a:fld>
            <a:endParaRPr lang="es-MX"/>
          </a:p>
        </p:txBody>
      </p:sp>
      <p:sp>
        <p:nvSpPr>
          <p:cNvPr id="5" name="Marcador de pie de página 4">
            <a:extLst>
              <a:ext uri="{FF2B5EF4-FFF2-40B4-BE49-F238E27FC236}">
                <a16:creationId xmlns:a16="http://schemas.microsoft.com/office/drawing/2014/main" id="{F81C54E1-EBDF-239A-EC1A-79B76C81699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21C63CB-8A43-DE24-6A04-D15CC1E05519}"/>
              </a:ext>
            </a:extLst>
          </p:cNvPr>
          <p:cNvSpPr>
            <a:spLocks noGrp="1"/>
          </p:cNvSpPr>
          <p:nvPr>
            <p:ph type="sldNum" sz="quarter" idx="12"/>
          </p:nvPr>
        </p:nvSpPr>
        <p:spPr/>
        <p:txBody>
          <a:bodyPr/>
          <a:lstStyle/>
          <a:p>
            <a:fld id="{77735717-58A0-7440-A06A-CEB3B2B6E012}" type="slidenum">
              <a:rPr lang="es-MX" smtClean="0"/>
              <a:t>‹Nº›</a:t>
            </a:fld>
            <a:endParaRPr lang="es-MX"/>
          </a:p>
        </p:txBody>
      </p:sp>
    </p:spTree>
    <p:extLst>
      <p:ext uri="{BB962C8B-B14F-4D97-AF65-F5344CB8AC3E}">
        <p14:creationId xmlns:p14="http://schemas.microsoft.com/office/powerpoint/2010/main" val="1094274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BA7B31-E487-CBC3-BC2D-7C425D9E26B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9512E1FD-C923-66E6-E972-E4F71AB42B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285BD2B4-9705-C2B3-E265-3DAD1842E87E}"/>
              </a:ext>
            </a:extLst>
          </p:cNvPr>
          <p:cNvSpPr>
            <a:spLocks noGrp="1"/>
          </p:cNvSpPr>
          <p:nvPr>
            <p:ph type="dt" sz="half" idx="10"/>
          </p:nvPr>
        </p:nvSpPr>
        <p:spPr/>
        <p:txBody>
          <a:bodyPr/>
          <a:lstStyle/>
          <a:p>
            <a:fld id="{790AC867-2A4A-D04A-9809-DE65D4EB20EC}" type="datetimeFigureOut">
              <a:rPr lang="es-MX" smtClean="0"/>
              <a:t>04/04/25</a:t>
            </a:fld>
            <a:endParaRPr lang="es-MX"/>
          </a:p>
        </p:txBody>
      </p:sp>
      <p:sp>
        <p:nvSpPr>
          <p:cNvPr id="5" name="Marcador de pie de página 4">
            <a:extLst>
              <a:ext uri="{FF2B5EF4-FFF2-40B4-BE49-F238E27FC236}">
                <a16:creationId xmlns:a16="http://schemas.microsoft.com/office/drawing/2014/main" id="{B99D6840-1017-CDA9-4719-3AA98681EF4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7D55478-9BA0-8ADC-C3DD-022FFECADD7C}"/>
              </a:ext>
            </a:extLst>
          </p:cNvPr>
          <p:cNvSpPr>
            <a:spLocks noGrp="1"/>
          </p:cNvSpPr>
          <p:nvPr>
            <p:ph type="sldNum" sz="quarter" idx="12"/>
          </p:nvPr>
        </p:nvSpPr>
        <p:spPr/>
        <p:txBody>
          <a:bodyPr/>
          <a:lstStyle/>
          <a:p>
            <a:fld id="{77735717-58A0-7440-A06A-CEB3B2B6E012}" type="slidenum">
              <a:rPr lang="es-MX" smtClean="0"/>
              <a:t>‹Nº›</a:t>
            </a:fld>
            <a:endParaRPr lang="es-MX"/>
          </a:p>
        </p:txBody>
      </p:sp>
    </p:spTree>
    <p:extLst>
      <p:ext uri="{BB962C8B-B14F-4D97-AF65-F5344CB8AC3E}">
        <p14:creationId xmlns:p14="http://schemas.microsoft.com/office/powerpoint/2010/main" val="73289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0AEDE4-F6AB-8F54-5803-A7D16DACD6D7}"/>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9B168020-FFBA-8504-BB61-9F5F8D4DDA06}"/>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694A4301-E712-886A-1DD6-43EC375F069D}"/>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39F5F9CF-E25B-700A-49A7-62D68E4C751F}"/>
              </a:ext>
            </a:extLst>
          </p:cNvPr>
          <p:cNvSpPr>
            <a:spLocks noGrp="1"/>
          </p:cNvSpPr>
          <p:nvPr>
            <p:ph type="dt" sz="half" idx="10"/>
          </p:nvPr>
        </p:nvSpPr>
        <p:spPr/>
        <p:txBody>
          <a:bodyPr/>
          <a:lstStyle/>
          <a:p>
            <a:fld id="{790AC867-2A4A-D04A-9809-DE65D4EB20EC}" type="datetimeFigureOut">
              <a:rPr lang="es-MX" smtClean="0"/>
              <a:t>04/04/25</a:t>
            </a:fld>
            <a:endParaRPr lang="es-MX"/>
          </a:p>
        </p:txBody>
      </p:sp>
      <p:sp>
        <p:nvSpPr>
          <p:cNvPr id="6" name="Marcador de pie de página 5">
            <a:extLst>
              <a:ext uri="{FF2B5EF4-FFF2-40B4-BE49-F238E27FC236}">
                <a16:creationId xmlns:a16="http://schemas.microsoft.com/office/drawing/2014/main" id="{159EB7D3-E9A1-F430-ED90-0CCB072A5F5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4C98F3E0-61EC-280F-F114-D4A19FA37555}"/>
              </a:ext>
            </a:extLst>
          </p:cNvPr>
          <p:cNvSpPr>
            <a:spLocks noGrp="1"/>
          </p:cNvSpPr>
          <p:nvPr>
            <p:ph type="sldNum" sz="quarter" idx="12"/>
          </p:nvPr>
        </p:nvSpPr>
        <p:spPr/>
        <p:txBody>
          <a:bodyPr/>
          <a:lstStyle/>
          <a:p>
            <a:fld id="{77735717-58A0-7440-A06A-CEB3B2B6E012}" type="slidenum">
              <a:rPr lang="es-MX" smtClean="0"/>
              <a:t>‹Nº›</a:t>
            </a:fld>
            <a:endParaRPr lang="es-MX"/>
          </a:p>
        </p:txBody>
      </p:sp>
    </p:spTree>
    <p:extLst>
      <p:ext uri="{BB962C8B-B14F-4D97-AF65-F5344CB8AC3E}">
        <p14:creationId xmlns:p14="http://schemas.microsoft.com/office/powerpoint/2010/main" val="3638576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26A6C1-6891-D2E0-643A-7083FC921F93}"/>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9784DE0F-CAA7-81C3-6484-70088CA065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060BFB56-4D72-F4FE-AFA5-2946859756F4}"/>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1C0141C6-F1BC-012F-557A-FE3EBB73F9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BCD71014-2990-B27B-6E8E-13EA13E28ED1}"/>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6A6C46F9-37B4-392E-877A-4FACF280124F}"/>
              </a:ext>
            </a:extLst>
          </p:cNvPr>
          <p:cNvSpPr>
            <a:spLocks noGrp="1"/>
          </p:cNvSpPr>
          <p:nvPr>
            <p:ph type="dt" sz="half" idx="10"/>
          </p:nvPr>
        </p:nvSpPr>
        <p:spPr/>
        <p:txBody>
          <a:bodyPr/>
          <a:lstStyle/>
          <a:p>
            <a:fld id="{790AC867-2A4A-D04A-9809-DE65D4EB20EC}" type="datetimeFigureOut">
              <a:rPr lang="es-MX" smtClean="0"/>
              <a:t>04/04/25</a:t>
            </a:fld>
            <a:endParaRPr lang="es-MX"/>
          </a:p>
        </p:txBody>
      </p:sp>
      <p:sp>
        <p:nvSpPr>
          <p:cNvPr id="8" name="Marcador de pie de página 7">
            <a:extLst>
              <a:ext uri="{FF2B5EF4-FFF2-40B4-BE49-F238E27FC236}">
                <a16:creationId xmlns:a16="http://schemas.microsoft.com/office/drawing/2014/main" id="{9F27BD3A-AACD-6110-B0FC-20A81B99E7A2}"/>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4ACFE1B5-D84C-FE10-2211-12D3F018A9CA}"/>
              </a:ext>
            </a:extLst>
          </p:cNvPr>
          <p:cNvSpPr>
            <a:spLocks noGrp="1"/>
          </p:cNvSpPr>
          <p:nvPr>
            <p:ph type="sldNum" sz="quarter" idx="12"/>
          </p:nvPr>
        </p:nvSpPr>
        <p:spPr/>
        <p:txBody>
          <a:bodyPr/>
          <a:lstStyle/>
          <a:p>
            <a:fld id="{77735717-58A0-7440-A06A-CEB3B2B6E012}" type="slidenum">
              <a:rPr lang="es-MX" smtClean="0"/>
              <a:t>‹Nº›</a:t>
            </a:fld>
            <a:endParaRPr lang="es-MX"/>
          </a:p>
        </p:txBody>
      </p:sp>
    </p:spTree>
    <p:extLst>
      <p:ext uri="{BB962C8B-B14F-4D97-AF65-F5344CB8AC3E}">
        <p14:creationId xmlns:p14="http://schemas.microsoft.com/office/powerpoint/2010/main" val="3780909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1405AF-0C6A-3A76-A5F9-49ECC3829415}"/>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91EFD357-779E-26BB-7F85-FAD577430B51}"/>
              </a:ext>
            </a:extLst>
          </p:cNvPr>
          <p:cNvSpPr>
            <a:spLocks noGrp="1"/>
          </p:cNvSpPr>
          <p:nvPr>
            <p:ph type="dt" sz="half" idx="10"/>
          </p:nvPr>
        </p:nvSpPr>
        <p:spPr/>
        <p:txBody>
          <a:bodyPr/>
          <a:lstStyle/>
          <a:p>
            <a:fld id="{790AC867-2A4A-D04A-9809-DE65D4EB20EC}" type="datetimeFigureOut">
              <a:rPr lang="es-MX" smtClean="0"/>
              <a:t>04/04/25</a:t>
            </a:fld>
            <a:endParaRPr lang="es-MX"/>
          </a:p>
        </p:txBody>
      </p:sp>
      <p:sp>
        <p:nvSpPr>
          <p:cNvPr id="4" name="Marcador de pie de página 3">
            <a:extLst>
              <a:ext uri="{FF2B5EF4-FFF2-40B4-BE49-F238E27FC236}">
                <a16:creationId xmlns:a16="http://schemas.microsoft.com/office/drawing/2014/main" id="{25F6091B-283D-878F-8B88-2D7D346C1A0C}"/>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6E6A7072-1068-24CB-A9FE-DA80987DB2A5}"/>
              </a:ext>
            </a:extLst>
          </p:cNvPr>
          <p:cNvSpPr>
            <a:spLocks noGrp="1"/>
          </p:cNvSpPr>
          <p:nvPr>
            <p:ph type="sldNum" sz="quarter" idx="12"/>
          </p:nvPr>
        </p:nvSpPr>
        <p:spPr/>
        <p:txBody>
          <a:bodyPr/>
          <a:lstStyle/>
          <a:p>
            <a:fld id="{77735717-58A0-7440-A06A-CEB3B2B6E012}" type="slidenum">
              <a:rPr lang="es-MX" smtClean="0"/>
              <a:t>‹Nº›</a:t>
            </a:fld>
            <a:endParaRPr lang="es-MX"/>
          </a:p>
        </p:txBody>
      </p:sp>
    </p:spTree>
    <p:extLst>
      <p:ext uri="{BB962C8B-B14F-4D97-AF65-F5344CB8AC3E}">
        <p14:creationId xmlns:p14="http://schemas.microsoft.com/office/powerpoint/2010/main" val="3050809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BC954AC-070F-8085-AAFA-104907F5A276}"/>
              </a:ext>
            </a:extLst>
          </p:cNvPr>
          <p:cNvSpPr>
            <a:spLocks noGrp="1"/>
          </p:cNvSpPr>
          <p:nvPr>
            <p:ph type="dt" sz="half" idx="10"/>
          </p:nvPr>
        </p:nvSpPr>
        <p:spPr/>
        <p:txBody>
          <a:bodyPr/>
          <a:lstStyle/>
          <a:p>
            <a:fld id="{790AC867-2A4A-D04A-9809-DE65D4EB20EC}" type="datetimeFigureOut">
              <a:rPr lang="es-MX" smtClean="0"/>
              <a:t>04/04/25</a:t>
            </a:fld>
            <a:endParaRPr lang="es-MX"/>
          </a:p>
        </p:txBody>
      </p:sp>
      <p:sp>
        <p:nvSpPr>
          <p:cNvPr id="3" name="Marcador de pie de página 2">
            <a:extLst>
              <a:ext uri="{FF2B5EF4-FFF2-40B4-BE49-F238E27FC236}">
                <a16:creationId xmlns:a16="http://schemas.microsoft.com/office/drawing/2014/main" id="{303CEB5B-CB78-C4D8-E387-B2FA381FC48E}"/>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DA29A4FB-1ACE-F39F-8A3F-AAE0CA95A966}"/>
              </a:ext>
            </a:extLst>
          </p:cNvPr>
          <p:cNvSpPr>
            <a:spLocks noGrp="1"/>
          </p:cNvSpPr>
          <p:nvPr>
            <p:ph type="sldNum" sz="quarter" idx="12"/>
          </p:nvPr>
        </p:nvSpPr>
        <p:spPr/>
        <p:txBody>
          <a:bodyPr/>
          <a:lstStyle/>
          <a:p>
            <a:fld id="{77735717-58A0-7440-A06A-CEB3B2B6E012}" type="slidenum">
              <a:rPr lang="es-MX" smtClean="0"/>
              <a:t>‹Nº›</a:t>
            </a:fld>
            <a:endParaRPr lang="es-MX"/>
          </a:p>
        </p:txBody>
      </p:sp>
    </p:spTree>
    <p:extLst>
      <p:ext uri="{BB962C8B-B14F-4D97-AF65-F5344CB8AC3E}">
        <p14:creationId xmlns:p14="http://schemas.microsoft.com/office/powerpoint/2010/main" val="1964343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42FD5A-5BA3-3A19-30FE-D251E5727BB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9F15332C-7E93-90BE-B6A9-F201BAC045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674CCA82-00B3-E06D-35C9-7AB6C3374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B0852EED-779C-3BE7-20B7-9C22527B1A65}"/>
              </a:ext>
            </a:extLst>
          </p:cNvPr>
          <p:cNvSpPr>
            <a:spLocks noGrp="1"/>
          </p:cNvSpPr>
          <p:nvPr>
            <p:ph type="dt" sz="half" idx="10"/>
          </p:nvPr>
        </p:nvSpPr>
        <p:spPr/>
        <p:txBody>
          <a:bodyPr/>
          <a:lstStyle/>
          <a:p>
            <a:fld id="{790AC867-2A4A-D04A-9809-DE65D4EB20EC}" type="datetimeFigureOut">
              <a:rPr lang="es-MX" smtClean="0"/>
              <a:t>04/04/25</a:t>
            </a:fld>
            <a:endParaRPr lang="es-MX"/>
          </a:p>
        </p:txBody>
      </p:sp>
      <p:sp>
        <p:nvSpPr>
          <p:cNvPr id="6" name="Marcador de pie de página 5">
            <a:extLst>
              <a:ext uri="{FF2B5EF4-FFF2-40B4-BE49-F238E27FC236}">
                <a16:creationId xmlns:a16="http://schemas.microsoft.com/office/drawing/2014/main" id="{CA157F6E-6359-D215-3B03-720C7E61D88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5F391D1-4E18-48B6-BA9F-154E1A590649}"/>
              </a:ext>
            </a:extLst>
          </p:cNvPr>
          <p:cNvSpPr>
            <a:spLocks noGrp="1"/>
          </p:cNvSpPr>
          <p:nvPr>
            <p:ph type="sldNum" sz="quarter" idx="12"/>
          </p:nvPr>
        </p:nvSpPr>
        <p:spPr/>
        <p:txBody>
          <a:bodyPr/>
          <a:lstStyle/>
          <a:p>
            <a:fld id="{77735717-58A0-7440-A06A-CEB3B2B6E012}" type="slidenum">
              <a:rPr lang="es-MX" smtClean="0"/>
              <a:t>‹Nº›</a:t>
            </a:fld>
            <a:endParaRPr lang="es-MX"/>
          </a:p>
        </p:txBody>
      </p:sp>
    </p:spTree>
    <p:extLst>
      <p:ext uri="{BB962C8B-B14F-4D97-AF65-F5344CB8AC3E}">
        <p14:creationId xmlns:p14="http://schemas.microsoft.com/office/powerpoint/2010/main" val="253434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DBEBA0-5741-AD73-8335-8F025FC0A9B3}"/>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DB5AF2C7-26B5-2E03-F68C-4C409BDA2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F91AAF1B-2407-ECEF-C3B2-2E2330709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72463E3-E36E-3123-2B93-8900443038AE}"/>
              </a:ext>
            </a:extLst>
          </p:cNvPr>
          <p:cNvSpPr>
            <a:spLocks noGrp="1"/>
          </p:cNvSpPr>
          <p:nvPr>
            <p:ph type="dt" sz="half" idx="10"/>
          </p:nvPr>
        </p:nvSpPr>
        <p:spPr/>
        <p:txBody>
          <a:bodyPr/>
          <a:lstStyle/>
          <a:p>
            <a:fld id="{790AC867-2A4A-D04A-9809-DE65D4EB20EC}" type="datetimeFigureOut">
              <a:rPr lang="es-MX" smtClean="0"/>
              <a:t>04/04/25</a:t>
            </a:fld>
            <a:endParaRPr lang="es-MX"/>
          </a:p>
        </p:txBody>
      </p:sp>
      <p:sp>
        <p:nvSpPr>
          <p:cNvPr id="6" name="Marcador de pie de página 5">
            <a:extLst>
              <a:ext uri="{FF2B5EF4-FFF2-40B4-BE49-F238E27FC236}">
                <a16:creationId xmlns:a16="http://schemas.microsoft.com/office/drawing/2014/main" id="{A9932FAD-DF3B-6A87-AB2A-8AEC6B40E51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97EB990-EACA-25C1-E2D4-59E11F69684E}"/>
              </a:ext>
            </a:extLst>
          </p:cNvPr>
          <p:cNvSpPr>
            <a:spLocks noGrp="1"/>
          </p:cNvSpPr>
          <p:nvPr>
            <p:ph type="sldNum" sz="quarter" idx="12"/>
          </p:nvPr>
        </p:nvSpPr>
        <p:spPr/>
        <p:txBody>
          <a:bodyPr/>
          <a:lstStyle/>
          <a:p>
            <a:fld id="{77735717-58A0-7440-A06A-CEB3B2B6E012}" type="slidenum">
              <a:rPr lang="es-MX" smtClean="0"/>
              <a:t>‹Nº›</a:t>
            </a:fld>
            <a:endParaRPr lang="es-MX"/>
          </a:p>
        </p:txBody>
      </p:sp>
    </p:spTree>
    <p:extLst>
      <p:ext uri="{BB962C8B-B14F-4D97-AF65-F5344CB8AC3E}">
        <p14:creationId xmlns:p14="http://schemas.microsoft.com/office/powerpoint/2010/main" val="2077203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ECC5FC-79E8-60E8-3C4D-FC195B1E7C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C3084DF3-E9F7-3DDB-5DD0-98431E17D4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6AF03EA9-BA84-0993-70B7-186835409C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0AC867-2A4A-D04A-9809-DE65D4EB20EC}" type="datetimeFigureOut">
              <a:rPr lang="es-MX" smtClean="0"/>
              <a:t>04/04/25</a:t>
            </a:fld>
            <a:endParaRPr lang="es-MX"/>
          </a:p>
        </p:txBody>
      </p:sp>
      <p:sp>
        <p:nvSpPr>
          <p:cNvPr id="5" name="Marcador de pie de página 4">
            <a:extLst>
              <a:ext uri="{FF2B5EF4-FFF2-40B4-BE49-F238E27FC236}">
                <a16:creationId xmlns:a16="http://schemas.microsoft.com/office/drawing/2014/main" id="{E94B2CDD-8CAB-63C4-2203-4489937AD2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72BFF3C6-F91B-E299-1815-EA273FAAF9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735717-58A0-7440-A06A-CEB3B2B6E012}" type="slidenum">
              <a:rPr lang="es-MX" smtClean="0"/>
              <a:t>‹Nº›</a:t>
            </a:fld>
            <a:endParaRPr lang="es-MX"/>
          </a:p>
        </p:txBody>
      </p:sp>
    </p:spTree>
    <p:extLst>
      <p:ext uri="{BB962C8B-B14F-4D97-AF65-F5344CB8AC3E}">
        <p14:creationId xmlns:p14="http://schemas.microsoft.com/office/powerpoint/2010/main" val="3830198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81231A-984D-B78D-2550-BC0EB5B17D55}"/>
              </a:ext>
            </a:extLst>
          </p:cNvPr>
          <p:cNvSpPr>
            <a:spLocks noGrp="1"/>
          </p:cNvSpPr>
          <p:nvPr>
            <p:ph type="ctrTitle"/>
          </p:nvPr>
        </p:nvSpPr>
        <p:spPr/>
        <p:txBody>
          <a:bodyPr/>
          <a:lstStyle/>
          <a:p>
            <a:r>
              <a:rPr lang="es-MX" dirty="0"/>
              <a:t>Sesión 9</a:t>
            </a:r>
          </a:p>
        </p:txBody>
      </p:sp>
      <p:sp>
        <p:nvSpPr>
          <p:cNvPr id="3" name="Subtítulo 2">
            <a:extLst>
              <a:ext uri="{FF2B5EF4-FFF2-40B4-BE49-F238E27FC236}">
                <a16:creationId xmlns:a16="http://schemas.microsoft.com/office/drawing/2014/main" id="{4479BEBF-5F1E-C3E5-D4CE-1893F175810B}"/>
              </a:ext>
            </a:extLst>
          </p:cNvPr>
          <p:cNvSpPr>
            <a:spLocks noGrp="1"/>
          </p:cNvSpPr>
          <p:nvPr>
            <p:ph type="subTitle" idx="1"/>
          </p:nvPr>
        </p:nvSpPr>
        <p:spPr/>
        <p:txBody>
          <a:bodyPr/>
          <a:lstStyle/>
          <a:p>
            <a:r>
              <a:rPr lang="es-MX" dirty="0"/>
              <a:t>Kerigma: el primer anuncio</a:t>
            </a:r>
          </a:p>
          <a:p>
            <a:r>
              <a:rPr lang="es-MX" dirty="0"/>
              <a:t>(parte 1: el pecado)</a:t>
            </a:r>
          </a:p>
        </p:txBody>
      </p:sp>
    </p:spTree>
    <p:extLst>
      <p:ext uri="{BB962C8B-B14F-4D97-AF65-F5344CB8AC3E}">
        <p14:creationId xmlns:p14="http://schemas.microsoft.com/office/powerpoint/2010/main" val="796473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4751AC9-B063-8CB1-4124-4613754EF0E2}"/>
              </a:ext>
            </a:extLst>
          </p:cNvPr>
          <p:cNvPicPr>
            <a:picLocks noChangeAspect="1"/>
          </p:cNvPicPr>
          <p:nvPr/>
        </p:nvPicPr>
        <p:blipFill>
          <a:blip r:embed="rId2"/>
          <a:stretch>
            <a:fillRect/>
          </a:stretch>
        </p:blipFill>
        <p:spPr>
          <a:xfrm>
            <a:off x="-144893" y="-15498"/>
            <a:ext cx="18186216" cy="7012983"/>
          </a:xfrm>
          <a:prstGeom prst="rect">
            <a:avLst/>
          </a:prstGeom>
        </p:spPr>
      </p:pic>
      <p:sp>
        <p:nvSpPr>
          <p:cNvPr id="4" name="CuadroTexto 3">
            <a:extLst>
              <a:ext uri="{FF2B5EF4-FFF2-40B4-BE49-F238E27FC236}">
                <a16:creationId xmlns:a16="http://schemas.microsoft.com/office/drawing/2014/main" id="{7ED6A84A-A5F0-D5F2-7004-3F660B1047CF}"/>
              </a:ext>
            </a:extLst>
          </p:cNvPr>
          <p:cNvSpPr txBox="1"/>
          <p:nvPr/>
        </p:nvSpPr>
        <p:spPr>
          <a:xfrm>
            <a:off x="-144893" y="471525"/>
            <a:ext cx="7785557" cy="1384995"/>
          </a:xfrm>
          <a:prstGeom prst="rect">
            <a:avLst/>
          </a:prstGeom>
          <a:noFill/>
        </p:spPr>
        <p:txBody>
          <a:bodyPr wrap="square" rtlCol="0">
            <a:spAutoFit/>
          </a:bodyPr>
          <a:lstStyle/>
          <a:p>
            <a:pPr algn="ctr"/>
            <a:r>
              <a:rPr lang="es-MX" sz="2800" dirty="0">
                <a:solidFill>
                  <a:schemeClr val="bg1"/>
                </a:solidFill>
              </a:rPr>
              <a:t>Eva comerá del fruto lo que significa que se ha hecho suya la idea de la serpiente</a:t>
            </a:r>
          </a:p>
          <a:p>
            <a:pPr algn="ctr"/>
            <a:r>
              <a:rPr lang="es-MX" sz="2800" dirty="0">
                <a:solidFill>
                  <a:schemeClr val="bg1"/>
                </a:solidFill>
              </a:rPr>
              <a:t>(se tragó el argumento).</a:t>
            </a:r>
          </a:p>
        </p:txBody>
      </p:sp>
    </p:spTree>
    <p:extLst>
      <p:ext uri="{BB962C8B-B14F-4D97-AF65-F5344CB8AC3E}">
        <p14:creationId xmlns:p14="http://schemas.microsoft.com/office/powerpoint/2010/main" val="1462207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DD36C3-7C33-49ED-85DB-311AE70CDF12}"/>
              </a:ext>
            </a:extLst>
          </p:cNvPr>
          <p:cNvPicPr>
            <a:picLocks noChangeAspect="1"/>
          </p:cNvPicPr>
          <p:nvPr/>
        </p:nvPicPr>
        <p:blipFill>
          <a:blip r:embed="rId2"/>
          <a:stretch>
            <a:fillRect/>
          </a:stretch>
        </p:blipFill>
        <p:spPr>
          <a:xfrm>
            <a:off x="-3665899" y="-92990"/>
            <a:ext cx="18266598" cy="7043980"/>
          </a:xfrm>
          <a:prstGeom prst="rect">
            <a:avLst/>
          </a:prstGeom>
        </p:spPr>
      </p:pic>
      <p:sp>
        <p:nvSpPr>
          <p:cNvPr id="5" name="CuadroTexto 4">
            <a:extLst>
              <a:ext uri="{FF2B5EF4-FFF2-40B4-BE49-F238E27FC236}">
                <a16:creationId xmlns:a16="http://schemas.microsoft.com/office/drawing/2014/main" id="{A1662F8F-1E9E-19E5-4D21-0ABF799A0B1F}"/>
              </a:ext>
            </a:extLst>
          </p:cNvPr>
          <p:cNvSpPr txBox="1"/>
          <p:nvPr/>
        </p:nvSpPr>
        <p:spPr>
          <a:xfrm>
            <a:off x="1689315" y="5601464"/>
            <a:ext cx="9327565" cy="954107"/>
          </a:xfrm>
          <a:prstGeom prst="rect">
            <a:avLst/>
          </a:prstGeom>
          <a:noFill/>
        </p:spPr>
        <p:txBody>
          <a:bodyPr wrap="square" rtlCol="0">
            <a:spAutoFit/>
          </a:bodyPr>
          <a:lstStyle/>
          <a:p>
            <a:pPr algn="ctr"/>
            <a:r>
              <a:rPr lang="es-MX" sz="2800" dirty="0">
                <a:solidFill>
                  <a:schemeClr val="bg1"/>
                </a:solidFill>
              </a:rPr>
              <a:t>Aparentemente todo sigue igual, </a:t>
            </a:r>
          </a:p>
          <a:p>
            <a:pPr algn="ctr"/>
            <a:r>
              <a:rPr lang="es-MX" sz="2800" dirty="0">
                <a:solidFill>
                  <a:schemeClr val="bg1"/>
                </a:solidFill>
              </a:rPr>
              <a:t>sin embargo, todo ha cambiado</a:t>
            </a:r>
          </a:p>
        </p:txBody>
      </p:sp>
    </p:spTree>
    <p:extLst>
      <p:ext uri="{BB962C8B-B14F-4D97-AF65-F5344CB8AC3E}">
        <p14:creationId xmlns:p14="http://schemas.microsoft.com/office/powerpoint/2010/main" val="3400153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AFC211E8-4300-D06B-DE79-39AEE3DA3D63}"/>
              </a:ext>
            </a:extLst>
          </p:cNvPr>
          <p:cNvSpPr/>
          <p:nvPr/>
        </p:nvSpPr>
        <p:spPr>
          <a:xfrm>
            <a:off x="0" y="4339525"/>
            <a:ext cx="12192000" cy="2518475"/>
          </a:xfrm>
          <a:prstGeom prst="rect">
            <a:avLst/>
          </a:prstGeom>
          <a:solidFill>
            <a:srgbClr val="17120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9CEEEA95-0659-0314-A820-FBFE98AF7797}"/>
              </a:ext>
            </a:extLst>
          </p:cNvPr>
          <p:cNvPicPr>
            <a:picLocks noChangeAspect="1"/>
          </p:cNvPicPr>
          <p:nvPr/>
        </p:nvPicPr>
        <p:blipFill>
          <a:blip r:embed="rId2"/>
          <a:stretch>
            <a:fillRect/>
          </a:stretch>
        </p:blipFill>
        <p:spPr>
          <a:xfrm>
            <a:off x="-842316" y="-15498"/>
            <a:ext cx="13584399" cy="5238427"/>
          </a:xfrm>
          <a:prstGeom prst="rect">
            <a:avLst/>
          </a:prstGeom>
        </p:spPr>
      </p:pic>
      <p:sp>
        <p:nvSpPr>
          <p:cNvPr id="6" name="CuadroTexto 5">
            <a:extLst>
              <a:ext uri="{FF2B5EF4-FFF2-40B4-BE49-F238E27FC236}">
                <a16:creationId xmlns:a16="http://schemas.microsoft.com/office/drawing/2014/main" id="{4E0F3F3D-EB48-067B-0A0C-592CBC535422}"/>
              </a:ext>
            </a:extLst>
          </p:cNvPr>
          <p:cNvSpPr txBox="1"/>
          <p:nvPr/>
        </p:nvSpPr>
        <p:spPr>
          <a:xfrm>
            <a:off x="1146874" y="4339525"/>
            <a:ext cx="9327565" cy="2246769"/>
          </a:xfrm>
          <a:prstGeom prst="rect">
            <a:avLst/>
          </a:prstGeom>
          <a:noFill/>
        </p:spPr>
        <p:txBody>
          <a:bodyPr wrap="square" rtlCol="0">
            <a:spAutoFit/>
          </a:bodyPr>
          <a:lstStyle/>
          <a:p>
            <a:pPr algn="ctr"/>
            <a:r>
              <a:rPr lang="es-MX" sz="2800" dirty="0">
                <a:solidFill>
                  <a:schemeClr val="bg1"/>
                </a:solidFill>
              </a:rPr>
              <a:t>Los que se decían que eran “carne de su carne y huesos de sus huesos” ahora están divididos. El pecado ha llegado a dividir todo lo que estaba unido: Dios y la humanidad / Hombre y mujer /</a:t>
            </a:r>
          </a:p>
          <a:p>
            <a:pPr algn="ctr"/>
            <a:r>
              <a:rPr lang="es-MX" sz="2800" dirty="0">
                <a:solidFill>
                  <a:schemeClr val="bg1"/>
                </a:solidFill>
              </a:rPr>
              <a:t> Humanidad y mundo.</a:t>
            </a:r>
          </a:p>
        </p:txBody>
      </p:sp>
    </p:spTree>
    <p:extLst>
      <p:ext uri="{BB962C8B-B14F-4D97-AF65-F5344CB8AC3E}">
        <p14:creationId xmlns:p14="http://schemas.microsoft.com/office/powerpoint/2010/main" val="3960302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0532DEC-4413-455D-AC17-1A6EC407C550}"/>
              </a:ext>
            </a:extLst>
          </p:cNvPr>
          <p:cNvSpPr>
            <a:spLocks noGrp="1"/>
          </p:cNvSpPr>
          <p:nvPr>
            <p:ph idx="1"/>
          </p:nvPr>
        </p:nvSpPr>
        <p:spPr>
          <a:xfrm>
            <a:off x="1115568" y="511444"/>
            <a:ext cx="10168128" cy="5982346"/>
          </a:xfrm>
        </p:spPr>
        <p:txBody>
          <a:bodyPr>
            <a:normAutofit/>
          </a:bodyPr>
          <a:lstStyle/>
          <a:p>
            <a:pPr algn="just"/>
            <a:r>
              <a:rPr lang="es-MX" dirty="0"/>
              <a:t>Dios al crear todo añora que todo llegue a su plenitud. Eso es lo que llamamos SALVACIÓN. El engaño de la serpiente ha supuesto que el hombre desprecie esa idea. </a:t>
            </a:r>
          </a:p>
          <a:p>
            <a:pPr algn="just"/>
            <a:r>
              <a:rPr lang="es-MX" dirty="0"/>
              <a:t>Sin embargo, la humanidad entera a partir de Adán y Eva, se ha desarrollado con una idea fundamental: Dios no lo ama, por lo tanto, la humanidad no es fruto de un deseo de amor de Dios… como consecuencia, la humanidad ha de buscar su propia plenitud por sus propias manos. </a:t>
            </a:r>
          </a:p>
          <a:p>
            <a:pPr algn="just"/>
            <a:r>
              <a:rPr lang="es-MX" dirty="0"/>
              <a:t>Esta es la idea de pecado original: </a:t>
            </a:r>
            <a:r>
              <a:rPr lang="es-MX" dirty="0">
                <a:highlight>
                  <a:srgbClr val="FFFF00"/>
                </a:highlight>
              </a:rPr>
              <a:t>la humanidad tiene una tendencia a considerar que está sola y sin propósito en este mundo.</a:t>
            </a:r>
            <a:r>
              <a:rPr lang="es-MX" dirty="0"/>
              <a:t> En vez de tener como finalidad la plenitud, cada miembro de la humanidad busca –por todos los medios- su propio e individualista plenitud. </a:t>
            </a:r>
          </a:p>
        </p:txBody>
      </p:sp>
    </p:spTree>
    <p:extLst>
      <p:ext uri="{BB962C8B-B14F-4D97-AF65-F5344CB8AC3E}">
        <p14:creationId xmlns:p14="http://schemas.microsoft.com/office/powerpoint/2010/main" val="408594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5DD256-0355-9B03-0DA7-865CE8D39398}"/>
              </a:ext>
            </a:extLst>
          </p:cNvPr>
          <p:cNvSpPr>
            <a:spLocks noGrp="1"/>
          </p:cNvSpPr>
          <p:nvPr>
            <p:ph type="title"/>
          </p:nvPr>
        </p:nvSpPr>
        <p:spPr>
          <a:xfrm>
            <a:off x="838200" y="3429000"/>
            <a:ext cx="10515600" cy="1325563"/>
          </a:xfrm>
        </p:spPr>
        <p:txBody>
          <a:bodyPr>
            <a:normAutofit/>
          </a:bodyPr>
          <a:lstStyle/>
          <a:p>
            <a:pPr algn="ctr"/>
            <a:r>
              <a:rPr lang="es-MX" sz="6000" dirty="0"/>
              <a:t>¿Qué hace Dios al respecto? </a:t>
            </a:r>
          </a:p>
        </p:txBody>
      </p:sp>
    </p:spTree>
    <p:extLst>
      <p:ext uri="{BB962C8B-B14F-4D97-AF65-F5344CB8AC3E}">
        <p14:creationId xmlns:p14="http://schemas.microsoft.com/office/powerpoint/2010/main" val="2463852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E697EB15-8311-38DF-3494-488D5D270581}"/>
              </a:ext>
            </a:extLst>
          </p:cNvPr>
          <p:cNvSpPr>
            <a:spLocks noGrp="1"/>
          </p:cNvSpPr>
          <p:nvPr>
            <p:ph idx="1"/>
          </p:nvPr>
        </p:nvSpPr>
        <p:spPr/>
        <p:txBody>
          <a:bodyPr/>
          <a:lstStyle/>
          <a:p>
            <a:pPr marL="0" indent="0">
              <a:buNone/>
            </a:pPr>
            <a:r>
              <a:rPr lang="es-MX" b="1" dirty="0">
                <a:solidFill>
                  <a:srgbClr val="FF0000"/>
                </a:solidFill>
              </a:rPr>
              <a:t>1Co 1, 21: </a:t>
            </a:r>
            <a:r>
              <a:rPr lang="es-MX" dirty="0"/>
              <a:t>“﻿Porque, como en la sabiduría de Dios el mundo no conoció a Dios por medio de la sabiduría, Dios quiso salvar al mundo, por medio de la necedad de la predicación.”</a:t>
            </a:r>
          </a:p>
          <a:p>
            <a:pPr marL="0" indent="0">
              <a:buNone/>
            </a:pPr>
            <a:endParaRPr lang="es-MX" dirty="0"/>
          </a:p>
          <a:p>
            <a:r>
              <a:rPr lang="es-MX"/>
              <a:t>en el texto original “predicación” dice: kerigma</a:t>
            </a:r>
            <a:endParaRPr lang="es-MX" dirty="0"/>
          </a:p>
          <a:p>
            <a:pPr marL="0" indent="0">
              <a:buNone/>
            </a:pPr>
            <a:endParaRPr lang="es-MX" dirty="0"/>
          </a:p>
        </p:txBody>
      </p:sp>
      <p:sp>
        <p:nvSpPr>
          <p:cNvPr id="2" name="CuadroTexto 1">
            <a:extLst>
              <a:ext uri="{FF2B5EF4-FFF2-40B4-BE49-F238E27FC236}">
                <a16:creationId xmlns:a16="http://schemas.microsoft.com/office/drawing/2014/main" id="{B6813E6D-6163-C860-F0AB-113A8AC7B705}"/>
              </a:ext>
            </a:extLst>
          </p:cNvPr>
          <p:cNvSpPr txBox="1"/>
          <p:nvPr/>
        </p:nvSpPr>
        <p:spPr>
          <a:xfrm>
            <a:off x="926756" y="518984"/>
            <a:ext cx="10427044" cy="1107996"/>
          </a:xfrm>
          <a:prstGeom prst="rect">
            <a:avLst/>
          </a:prstGeom>
          <a:noFill/>
        </p:spPr>
        <p:txBody>
          <a:bodyPr wrap="square" rtlCol="0">
            <a:spAutoFit/>
          </a:bodyPr>
          <a:lstStyle/>
          <a:p>
            <a:r>
              <a:rPr lang="es-MX" sz="6600" dirty="0"/>
              <a:t>Kerigma: el primer anuncio</a:t>
            </a:r>
          </a:p>
        </p:txBody>
      </p:sp>
    </p:spTree>
    <p:extLst>
      <p:ext uri="{BB962C8B-B14F-4D97-AF65-F5344CB8AC3E}">
        <p14:creationId xmlns:p14="http://schemas.microsoft.com/office/powerpoint/2010/main" val="2844067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52AC1CD-7735-9759-4262-244FAB1AB838}"/>
              </a:ext>
            </a:extLst>
          </p:cNvPr>
          <p:cNvPicPr>
            <a:picLocks noChangeAspect="1"/>
          </p:cNvPicPr>
          <p:nvPr/>
        </p:nvPicPr>
        <p:blipFill rotWithShape="1">
          <a:blip r:embed="rId2"/>
          <a:srcRect l="9452" r="16616" b="1"/>
          <a:stretch/>
        </p:blipFill>
        <p:spPr>
          <a:xfrm>
            <a:off x="-487198" y="-11624"/>
            <a:ext cx="13166396" cy="6900850"/>
          </a:xfrm>
          <a:prstGeom prst="rect">
            <a:avLst/>
          </a:prstGeom>
        </p:spPr>
      </p:pic>
      <p:sp>
        <p:nvSpPr>
          <p:cNvPr id="5" name="CuadroTexto 4">
            <a:extLst>
              <a:ext uri="{FF2B5EF4-FFF2-40B4-BE49-F238E27FC236}">
                <a16:creationId xmlns:a16="http://schemas.microsoft.com/office/drawing/2014/main" id="{B77E9333-8C6C-B1CA-A0B6-1F7E16D7A401}"/>
              </a:ext>
            </a:extLst>
          </p:cNvPr>
          <p:cNvSpPr txBox="1"/>
          <p:nvPr/>
        </p:nvSpPr>
        <p:spPr>
          <a:xfrm>
            <a:off x="1689315" y="5601464"/>
            <a:ext cx="9327565" cy="954107"/>
          </a:xfrm>
          <a:prstGeom prst="rect">
            <a:avLst/>
          </a:prstGeom>
          <a:noFill/>
        </p:spPr>
        <p:txBody>
          <a:bodyPr wrap="square" rtlCol="0">
            <a:spAutoFit/>
          </a:bodyPr>
          <a:lstStyle/>
          <a:p>
            <a:pPr algn="ctr"/>
            <a:r>
              <a:rPr lang="es-MX" sz="2800" dirty="0">
                <a:solidFill>
                  <a:schemeClr val="bg1"/>
                </a:solidFill>
              </a:rPr>
              <a:t>Dios crea al hombre del polvo de la tierra y le </a:t>
            </a:r>
          </a:p>
          <a:p>
            <a:pPr algn="ctr"/>
            <a:r>
              <a:rPr lang="es-MX" sz="2800" dirty="0">
                <a:solidFill>
                  <a:schemeClr val="bg1"/>
                </a:solidFill>
              </a:rPr>
              <a:t>encomienda la administrtación de la creación </a:t>
            </a:r>
          </a:p>
        </p:txBody>
      </p:sp>
    </p:spTree>
    <p:extLst>
      <p:ext uri="{BB962C8B-B14F-4D97-AF65-F5344CB8AC3E}">
        <p14:creationId xmlns:p14="http://schemas.microsoft.com/office/powerpoint/2010/main" val="2801885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81A5C2-350F-AFE1-8DE8-DF08FFD35385}"/>
              </a:ext>
            </a:extLst>
          </p:cNvPr>
          <p:cNvPicPr>
            <a:picLocks noChangeAspect="1"/>
          </p:cNvPicPr>
          <p:nvPr/>
        </p:nvPicPr>
        <p:blipFill>
          <a:blip r:embed="rId2"/>
          <a:stretch>
            <a:fillRect/>
          </a:stretch>
        </p:blipFill>
        <p:spPr>
          <a:xfrm>
            <a:off x="-2796155" y="1"/>
            <a:ext cx="17784311" cy="6858000"/>
          </a:xfrm>
          <a:prstGeom prst="rect">
            <a:avLst/>
          </a:prstGeom>
        </p:spPr>
      </p:pic>
      <p:sp>
        <p:nvSpPr>
          <p:cNvPr id="4" name="CuadroTexto 3">
            <a:extLst>
              <a:ext uri="{FF2B5EF4-FFF2-40B4-BE49-F238E27FC236}">
                <a16:creationId xmlns:a16="http://schemas.microsoft.com/office/drawing/2014/main" id="{4981089A-BB35-2782-C8AF-90E00E64B7FF}"/>
              </a:ext>
            </a:extLst>
          </p:cNvPr>
          <p:cNvSpPr txBox="1"/>
          <p:nvPr/>
        </p:nvSpPr>
        <p:spPr>
          <a:xfrm>
            <a:off x="898901" y="5090021"/>
            <a:ext cx="9327565" cy="954107"/>
          </a:xfrm>
          <a:prstGeom prst="rect">
            <a:avLst/>
          </a:prstGeom>
          <a:noFill/>
        </p:spPr>
        <p:txBody>
          <a:bodyPr wrap="square" rtlCol="0">
            <a:spAutoFit/>
          </a:bodyPr>
          <a:lstStyle/>
          <a:p>
            <a:pPr algn="ctr"/>
            <a:r>
              <a:rPr lang="es-MX" sz="2800" dirty="0">
                <a:solidFill>
                  <a:schemeClr val="bg1"/>
                </a:solidFill>
              </a:rPr>
              <a:t>Dios coloca al hombre en un jardín. En él, hay dos árboles: el del Bien y del Mal y el árbol de la Vida</a:t>
            </a:r>
          </a:p>
        </p:txBody>
      </p:sp>
    </p:spTree>
    <p:extLst>
      <p:ext uri="{BB962C8B-B14F-4D97-AF65-F5344CB8AC3E}">
        <p14:creationId xmlns:p14="http://schemas.microsoft.com/office/powerpoint/2010/main" val="2401911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92C3F3E-BD7E-7E0A-5CB4-64D3F7CCBD83}"/>
              </a:ext>
            </a:extLst>
          </p:cNvPr>
          <p:cNvPicPr>
            <a:picLocks noChangeAspect="1"/>
          </p:cNvPicPr>
          <p:nvPr/>
        </p:nvPicPr>
        <p:blipFill>
          <a:blip r:embed="rId2"/>
          <a:stretch>
            <a:fillRect/>
          </a:stretch>
        </p:blipFill>
        <p:spPr>
          <a:xfrm>
            <a:off x="-4051518" y="-76081"/>
            <a:ext cx="18061986" cy="6965077"/>
          </a:xfrm>
          <a:prstGeom prst="rect">
            <a:avLst/>
          </a:prstGeom>
        </p:spPr>
      </p:pic>
      <p:sp>
        <p:nvSpPr>
          <p:cNvPr id="4" name="CuadroTexto 3">
            <a:extLst>
              <a:ext uri="{FF2B5EF4-FFF2-40B4-BE49-F238E27FC236}">
                <a16:creationId xmlns:a16="http://schemas.microsoft.com/office/drawing/2014/main" id="{BC08D1E8-EEBD-ED17-25FF-566382B8A1F6}"/>
              </a:ext>
            </a:extLst>
          </p:cNvPr>
          <p:cNvSpPr txBox="1"/>
          <p:nvPr/>
        </p:nvSpPr>
        <p:spPr>
          <a:xfrm>
            <a:off x="-619932" y="5694454"/>
            <a:ext cx="9327565" cy="954107"/>
          </a:xfrm>
          <a:prstGeom prst="rect">
            <a:avLst/>
          </a:prstGeom>
          <a:noFill/>
        </p:spPr>
        <p:txBody>
          <a:bodyPr wrap="square" rtlCol="0">
            <a:spAutoFit/>
          </a:bodyPr>
          <a:lstStyle/>
          <a:p>
            <a:pPr algn="ctr"/>
            <a:r>
              <a:rPr lang="es-MX" sz="2800" dirty="0">
                <a:solidFill>
                  <a:schemeClr val="bg1"/>
                </a:solidFill>
              </a:rPr>
              <a:t>El árbol del Bien y del Mal es el ábol </a:t>
            </a:r>
          </a:p>
          <a:p>
            <a:pPr algn="ctr"/>
            <a:r>
              <a:rPr lang="es-MX" sz="2800" dirty="0">
                <a:solidFill>
                  <a:schemeClr val="bg1"/>
                </a:solidFill>
              </a:rPr>
              <a:t>para ser como Dios. ¿Tentación o destino?</a:t>
            </a:r>
          </a:p>
        </p:txBody>
      </p:sp>
    </p:spTree>
    <p:extLst>
      <p:ext uri="{BB962C8B-B14F-4D97-AF65-F5344CB8AC3E}">
        <p14:creationId xmlns:p14="http://schemas.microsoft.com/office/powerpoint/2010/main" val="610125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9DFE3AD-1415-245F-5BF9-FF45701EFBFA}"/>
              </a:ext>
            </a:extLst>
          </p:cNvPr>
          <p:cNvPicPr>
            <a:picLocks noChangeAspect="1"/>
          </p:cNvPicPr>
          <p:nvPr/>
        </p:nvPicPr>
        <p:blipFill>
          <a:blip r:embed="rId2"/>
          <a:stretch>
            <a:fillRect/>
          </a:stretch>
        </p:blipFill>
        <p:spPr>
          <a:xfrm>
            <a:off x="-1374997" y="-15498"/>
            <a:ext cx="18166119" cy="7005233"/>
          </a:xfrm>
          <a:prstGeom prst="rect">
            <a:avLst/>
          </a:prstGeom>
        </p:spPr>
      </p:pic>
      <p:sp>
        <p:nvSpPr>
          <p:cNvPr id="4" name="CuadroTexto 3">
            <a:extLst>
              <a:ext uri="{FF2B5EF4-FFF2-40B4-BE49-F238E27FC236}">
                <a16:creationId xmlns:a16="http://schemas.microsoft.com/office/drawing/2014/main" id="{25FCC02D-3F70-8479-8EE5-434ADAFB664E}"/>
              </a:ext>
            </a:extLst>
          </p:cNvPr>
          <p:cNvSpPr txBox="1"/>
          <p:nvPr/>
        </p:nvSpPr>
        <p:spPr>
          <a:xfrm>
            <a:off x="883403" y="5570467"/>
            <a:ext cx="9327565" cy="954107"/>
          </a:xfrm>
          <a:prstGeom prst="rect">
            <a:avLst/>
          </a:prstGeom>
          <a:noFill/>
        </p:spPr>
        <p:txBody>
          <a:bodyPr wrap="square" rtlCol="0">
            <a:spAutoFit/>
          </a:bodyPr>
          <a:lstStyle/>
          <a:p>
            <a:pPr algn="ctr"/>
            <a:r>
              <a:rPr lang="es-MX" sz="2800" dirty="0">
                <a:solidFill>
                  <a:schemeClr val="bg1"/>
                </a:solidFill>
              </a:rPr>
              <a:t>El hombre se siente solo y de su costilla, Dios extrae una costilla de la que será creada Eva, su mujer.</a:t>
            </a:r>
          </a:p>
        </p:txBody>
      </p:sp>
    </p:spTree>
    <p:extLst>
      <p:ext uri="{BB962C8B-B14F-4D97-AF65-F5344CB8AC3E}">
        <p14:creationId xmlns:p14="http://schemas.microsoft.com/office/powerpoint/2010/main" val="4056631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0D3D95B-A2B4-928E-4B62-D358706F1F63}"/>
              </a:ext>
            </a:extLst>
          </p:cNvPr>
          <p:cNvPicPr>
            <a:picLocks noChangeAspect="1"/>
          </p:cNvPicPr>
          <p:nvPr/>
        </p:nvPicPr>
        <p:blipFill>
          <a:blip r:embed="rId2"/>
          <a:stretch>
            <a:fillRect/>
          </a:stretch>
        </p:blipFill>
        <p:spPr>
          <a:xfrm>
            <a:off x="-1618283" y="-15498"/>
            <a:ext cx="18367073" cy="7082725"/>
          </a:xfrm>
          <a:prstGeom prst="rect">
            <a:avLst/>
          </a:prstGeom>
        </p:spPr>
      </p:pic>
      <p:sp>
        <p:nvSpPr>
          <p:cNvPr id="4" name="CuadroTexto 3">
            <a:extLst>
              <a:ext uri="{FF2B5EF4-FFF2-40B4-BE49-F238E27FC236}">
                <a16:creationId xmlns:a16="http://schemas.microsoft.com/office/drawing/2014/main" id="{9BCC9CCD-3B22-B62B-FB3A-88EF2AA38703}"/>
              </a:ext>
            </a:extLst>
          </p:cNvPr>
          <p:cNvSpPr txBox="1"/>
          <p:nvPr/>
        </p:nvSpPr>
        <p:spPr>
          <a:xfrm>
            <a:off x="-443078" y="5903893"/>
            <a:ext cx="12438766" cy="954107"/>
          </a:xfrm>
          <a:prstGeom prst="rect">
            <a:avLst/>
          </a:prstGeom>
          <a:noFill/>
        </p:spPr>
        <p:txBody>
          <a:bodyPr wrap="square" rtlCol="0">
            <a:spAutoFit/>
          </a:bodyPr>
          <a:lstStyle/>
          <a:p>
            <a:pPr algn="ctr"/>
            <a:r>
              <a:rPr lang="es-MX" sz="2800" dirty="0">
                <a:solidFill>
                  <a:schemeClr val="bg1"/>
                </a:solidFill>
              </a:rPr>
              <a:t>Un día la serpiente le pregunta a Eva: ⏤ ¿ Es verdad que Dios les ha prohibido comer de todos los árboles del jardín?</a:t>
            </a:r>
          </a:p>
        </p:txBody>
      </p:sp>
    </p:spTree>
    <p:extLst>
      <p:ext uri="{BB962C8B-B14F-4D97-AF65-F5344CB8AC3E}">
        <p14:creationId xmlns:p14="http://schemas.microsoft.com/office/powerpoint/2010/main" val="3826792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0D3D95B-A2B4-928E-4B62-D358706F1F63}"/>
              </a:ext>
            </a:extLst>
          </p:cNvPr>
          <p:cNvPicPr>
            <a:picLocks noChangeAspect="1"/>
          </p:cNvPicPr>
          <p:nvPr/>
        </p:nvPicPr>
        <p:blipFill>
          <a:blip r:embed="rId2"/>
          <a:stretch>
            <a:fillRect/>
          </a:stretch>
        </p:blipFill>
        <p:spPr>
          <a:xfrm>
            <a:off x="-1618283" y="-15498"/>
            <a:ext cx="18367073" cy="7082725"/>
          </a:xfrm>
          <a:prstGeom prst="rect">
            <a:avLst/>
          </a:prstGeom>
        </p:spPr>
      </p:pic>
      <p:sp>
        <p:nvSpPr>
          <p:cNvPr id="4" name="CuadroTexto 3">
            <a:extLst>
              <a:ext uri="{FF2B5EF4-FFF2-40B4-BE49-F238E27FC236}">
                <a16:creationId xmlns:a16="http://schemas.microsoft.com/office/drawing/2014/main" id="{9BCC9CCD-3B22-B62B-FB3A-88EF2AA38703}"/>
              </a:ext>
            </a:extLst>
          </p:cNvPr>
          <p:cNvSpPr txBox="1"/>
          <p:nvPr/>
        </p:nvSpPr>
        <p:spPr>
          <a:xfrm>
            <a:off x="-443078" y="5903893"/>
            <a:ext cx="12438766" cy="954107"/>
          </a:xfrm>
          <a:prstGeom prst="rect">
            <a:avLst/>
          </a:prstGeom>
          <a:noFill/>
        </p:spPr>
        <p:txBody>
          <a:bodyPr wrap="square" rtlCol="0">
            <a:spAutoFit/>
          </a:bodyPr>
          <a:lstStyle/>
          <a:p>
            <a:pPr algn="ctr"/>
            <a:r>
              <a:rPr lang="es-MX" sz="2800" dirty="0">
                <a:solidFill>
                  <a:schemeClr val="bg1"/>
                </a:solidFill>
              </a:rPr>
              <a:t>De una manera muy astuta, la serpiente quiere que descubra que la prohibición de Dios es porque sus intenciones son limitarlos, impedirles que crezcan.</a:t>
            </a:r>
          </a:p>
        </p:txBody>
      </p:sp>
    </p:spTree>
    <p:extLst>
      <p:ext uri="{BB962C8B-B14F-4D97-AF65-F5344CB8AC3E}">
        <p14:creationId xmlns:p14="http://schemas.microsoft.com/office/powerpoint/2010/main" val="3467323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DBE0A89-1913-C166-DC1E-948DE4695AE4}"/>
              </a:ext>
            </a:extLst>
          </p:cNvPr>
          <p:cNvPicPr>
            <a:picLocks noChangeAspect="1"/>
          </p:cNvPicPr>
          <p:nvPr/>
        </p:nvPicPr>
        <p:blipFill>
          <a:blip r:embed="rId2"/>
          <a:stretch>
            <a:fillRect/>
          </a:stretch>
        </p:blipFill>
        <p:spPr>
          <a:xfrm>
            <a:off x="-5539361" y="-61758"/>
            <a:ext cx="18185977" cy="7012890"/>
          </a:xfrm>
          <a:prstGeom prst="rect">
            <a:avLst/>
          </a:prstGeom>
        </p:spPr>
      </p:pic>
      <p:sp>
        <p:nvSpPr>
          <p:cNvPr id="4" name="CuadroTexto 3">
            <a:extLst>
              <a:ext uri="{FF2B5EF4-FFF2-40B4-BE49-F238E27FC236}">
                <a16:creationId xmlns:a16="http://schemas.microsoft.com/office/drawing/2014/main" id="{A23866E6-0ECA-4CEA-0998-60B94AF3FCAF}"/>
              </a:ext>
            </a:extLst>
          </p:cNvPr>
          <p:cNvSpPr txBox="1"/>
          <p:nvPr/>
        </p:nvSpPr>
        <p:spPr>
          <a:xfrm>
            <a:off x="4664990" y="1044961"/>
            <a:ext cx="7527010" cy="1384995"/>
          </a:xfrm>
          <a:prstGeom prst="rect">
            <a:avLst/>
          </a:prstGeom>
          <a:noFill/>
        </p:spPr>
        <p:txBody>
          <a:bodyPr wrap="square" rtlCol="0">
            <a:spAutoFit/>
          </a:bodyPr>
          <a:lstStyle/>
          <a:p>
            <a:pPr algn="ctr"/>
            <a:r>
              <a:rPr lang="es-MX" sz="2800" dirty="0">
                <a:solidFill>
                  <a:schemeClr val="bg1"/>
                </a:solidFill>
              </a:rPr>
              <a:t>La serpiente convenció a Eva que Dios los quiere usar para su propio beneficio… en síntesis, que Dios nos los ama.</a:t>
            </a:r>
          </a:p>
        </p:txBody>
      </p:sp>
    </p:spTree>
    <p:extLst>
      <p:ext uri="{BB962C8B-B14F-4D97-AF65-F5344CB8AC3E}">
        <p14:creationId xmlns:p14="http://schemas.microsoft.com/office/powerpoint/2010/main" val="303002798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1800</TotalTime>
  <Words>466</Words>
  <Application>Microsoft Macintosh PowerPoint</Application>
  <PresentationFormat>Panorámica</PresentationFormat>
  <Paragraphs>26</Paragraphs>
  <Slides>14</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14</vt:i4>
      </vt:variant>
    </vt:vector>
  </HeadingPairs>
  <TitlesOfParts>
    <vt:vector size="18" baseType="lpstr">
      <vt:lpstr>Aptos</vt:lpstr>
      <vt:lpstr>Aptos Display</vt:lpstr>
      <vt:lpstr>Arial</vt:lpstr>
      <vt:lpstr>Tema de Office</vt:lpstr>
      <vt:lpstr>Sesión 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hace Dios al respecto?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 Blanco</dc:creator>
  <cp:lastModifiedBy>E. Blanco</cp:lastModifiedBy>
  <cp:revision>4</cp:revision>
  <dcterms:created xsi:type="dcterms:W3CDTF">2024-06-21T00:22:31Z</dcterms:created>
  <dcterms:modified xsi:type="dcterms:W3CDTF">2025-04-05T14:47:36Z</dcterms:modified>
</cp:coreProperties>
</file>