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>
      <p:cViewPr varScale="1">
        <p:scale>
          <a:sx n="102" d="100"/>
          <a:sy n="102" d="100"/>
        </p:scale>
        <p:origin x="95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81AF0F-1171-2897-441B-942AECDE1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493DA1-3C66-BC04-4D89-1C3F07046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6E1752-8BE8-61A5-8543-9CDDC6D86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0E108B-A805-C895-AB19-FDFA834EC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61A7A3-A4E8-BDA8-3086-67A92FADD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86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FB14F-A9B0-175D-807A-48537C7BC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44E646-12DD-29EF-BC59-73C46C8E6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E4A468-6D73-D991-80A6-5A73DA7A9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457F4-73B0-0E10-3EF2-389CB3A7A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DEB7C8-25E1-31F4-780C-1101CBB3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95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DF2925-4A3F-7B19-543D-BC6EBA612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DE9BE5-EF6A-469A-28CA-F35E79D4B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8B4BCE-C259-3A44-11C2-E4CA644A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D0CFC9-5144-7CAD-516D-8D40AFE1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C01E93-723B-12EC-EE9D-87012F9D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72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99C48-2D21-F80A-AB2B-17BD5C32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7EEA08-AE89-D854-2F5B-78C2F690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ECE5EB-AE5A-2FEC-1633-2195CE8C0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E595F1-D12F-A326-8882-34902FCE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9243E2-AD2D-8385-3B4C-691AACC00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86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A5C93-ED0C-FFB4-CE0C-93E59D857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64F463-0C9C-7D23-1194-87E1E74EE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41DB29-BFC2-2BD8-1421-FE3C7BC8D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265CEE-87D0-4CA6-EC31-F1F679E8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D2CE7C-67B7-A83E-7988-F490AD8C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076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57DB0-DAE2-EC09-B46A-15AE1FBF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ABFA25-BE6B-0C2D-8EE5-680CB8AA6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DA9560-EAF7-8464-60F4-8D2FECDC8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6AA925-D103-C3DB-9A2E-37FDE9045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6A46C1-A89C-DB45-61DD-6828BB3A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3005F3-CDA8-DCD5-E6FE-5A3EFF4A2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505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57A83E-693F-177A-5193-1359DC0C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82C560-5171-B208-E9FD-8BC5498EA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91CEC8-8DF1-95BA-4412-DE74AB22E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4F4311-6D67-D8D8-F45C-13A6C78F0D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9A041E-6F6F-C51D-66C0-85550EA7E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86142E1-D90C-95A5-50D2-46B012423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FABB82-7091-903A-621D-AC1DE93B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848446-DBD5-0910-BD94-2CF90B49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4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C2D59-42A8-B630-732D-1792FC10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314A91-652B-A0F0-C07F-DACE6839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F25E07-279F-C7F7-FA14-04B45C17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5BEF2-0315-F9EC-94C0-492FE2D8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61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B4A30A-66E1-0EEA-5C77-720BF366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13118E-8F9A-6946-A999-2277382F1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A1E860-DCEE-7FFC-17EA-80B0D3B8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918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8DDA4-A184-91F4-BD6D-E02984379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9B29E3-4900-2F60-23F7-C665932CC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611B27-D877-4D57-B5E3-82967ACA0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802849-3443-2B3B-A830-E4BCD4E9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41358C-9815-343A-FB22-05208119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50689C-EC2B-B53D-BB68-784E65CB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598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BFC97A-0DD6-628C-B243-F54E3E8EB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5EC749-BCE3-D2E5-7981-B38A10608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4A76F8-AEF9-5115-57A1-F2E271CB6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2897A5-BB59-EB88-1950-4AE669F3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B0C2C3-44FE-9139-8DC7-DF7CDC167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B562C7-F651-B4F4-6FA4-278451EA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96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847225-A3EB-1794-AEF4-257F00AC4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34DB3E-8B1E-D795-E225-7831F796B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592087-9F63-C8D2-061E-1D6B31ACB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D5EB94-EEF8-B14D-A1E3-E890A79142CD}" type="datetimeFigureOut">
              <a:rPr lang="es-MX" smtClean="0"/>
              <a:t>21/03/25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9E75F-0307-4552-6B33-7B216A3DA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FBF3FF-C0CF-7EF8-FE86-7772A8BE6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C3295A-B8BD-E049-A343-B6E31A4028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598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67C09-9DB2-3824-E178-8E6974B453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MX" dirty="0"/>
            </a:br>
            <a:r>
              <a:rPr lang="es-MX" dirty="0">
                <a:solidFill>
                  <a:srgbClr val="FF0000"/>
                </a:solidFill>
              </a:rPr>
              <a:t>segunda parte:</a:t>
            </a:r>
            <a:br>
              <a:rPr lang="es-MX" dirty="0">
                <a:solidFill>
                  <a:srgbClr val="FF0000"/>
                </a:solidFill>
              </a:rPr>
            </a:br>
            <a:r>
              <a:rPr lang="es-MX" dirty="0"/>
              <a:t>¿Quién es Dios para ti?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7D2B08-7207-B299-0E95-465C943EBF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Sesión 7: diagnóstico de la comunidad</a:t>
            </a:r>
          </a:p>
        </p:txBody>
      </p:sp>
    </p:spTree>
    <p:extLst>
      <p:ext uri="{BB962C8B-B14F-4D97-AF65-F5344CB8AC3E}">
        <p14:creationId xmlns:p14="http://schemas.microsoft.com/office/powerpoint/2010/main" val="3927021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37525-BD1B-B2CF-CFCC-659179A1E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5. Este Dios del que te han hablado ¿Cómo es?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F757B7-CA35-4B11-CFD8-E1AC818AE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ighlight>
                  <a:srgbClr val="FFFF00"/>
                </a:highlight>
              </a:rPr>
              <a:t>Compasivo / misericordioso / amoroso = 21</a:t>
            </a:r>
          </a:p>
          <a:p>
            <a:r>
              <a:rPr lang="es-MX" dirty="0"/>
              <a:t>Castigador / juez / corrector / lejano = 3</a:t>
            </a:r>
          </a:p>
          <a:p>
            <a:r>
              <a:rPr lang="es-MX" dirty="0"/>
              <a:t>Es una interpretación humana de las “fuerzas vitales” = 1</a:t>
            </a:r>
          </a:p>
          <a:p>
            <a:r>
              <a:rPr lang="es-MX" dirty="0"/>
              <a:t>Sin claridad en la respuesta:</a:t>
            </a:r>
          </a:p>
          <a:p>
            <a:pPr lvl="1"/>
            <a:r>
              <a:rPr lang="es-MX" dirty="0"/>
              <a:t>Lo conocí y me enamoré = 1</a:t>
            </a:r>
          </a:p>
          <a:p>
            <a:pPr lvl="1"/>
            <a:r>
              <a:rPr lang="es-MX" dirty="0"/>
              <a:t>es más grande que el Dios de las fiestas patronales = 1</a:t>
            </a:r>
          </a:p>
          <a:p>
            <a:r>
              <a:rPr lang="es-MX" dirty="0">
                <a:highlight>
                  <a:srgbClr val="FFFF00"/>
                </a:highlight>
              </a:rPr>
              <a:t>Padre bueno y amoroso = 7</a:t>
            </a:r>
          </a:p>
          <a:p>
            <a:r>
              <a:rPr lang="es-MX" dirty="0"/>
              <a:t>Creador = 2</a:t>
            </a:r>
          </a:p>
          <a:p>
            <a:r>
              <a:rPr lang="es-MX" dirty="0"/>
              <a:t>Relativo (cada quien habla de su punto de vista) = 1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5335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AEEDB-D567-6AD1-D86C-FA2787926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6. ¿Para qué te sirve Dios en tu vida? ¿Qué hace en tu vida? ¿De qué forma interviene en tu historia?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6DC6AC-A10A-79BF-FE2A-E0DD50890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Para creer en algo = 1</a:t>
            </a:r>
          </a:p>
          <a:p>
            <a:r>
              <a:rPr lang="es-MX" dirty="0"/>
              <a:t>Para ayudar a los demás = 1</a:t>
            </a:r>
          </a:p>
          <a:p>
            <a:r>
              <a:rPr lang="es-MX" dirty="0"/>
              <a:t>Omnipresente = 1</a:t>
            </a:r>
          </a:p>
          <a:p>
            <a:r>
              <a:rPr lang="es-MX" dirty="0"/>
              <a:t>Para tener más conciencia / sentido = 2</a:t>
            </a:r>
          </a:p>
          <a:p>
            <a:r>
              <a:rPr lang="es-MX" dirty="0"/>
              <a:t>Para no sentir soledad = 4</a:t>
            </a:r>
          </a:p>
          <a:p>
            <a:r>
              <a:rPr lang="es-MX" dirty="0"/>
              <a:t>No tiene utilidad (es estético) = 1</a:t>
            </a:r>
          </a:p>
          <a:p>
            <a:r>
              <a:rPr lang="es-MX" dirty="0"/>
              <a:t>Como base de la moral = 4</a:t>
            </a:r>
          </a:p>
          <a:p>
            <a:r>
              <a:rPr lang="es-MX" dirty="0">
                <a:highlight>
                  <a:srgbClr val="FFFF00"/>
                </a:highlight>
              </a:rPr>
              <a:t>Refugio / Compañía / seguridad / fortaleza / felicidad / esperanza / guía / mi todo / fe / paz = 19</a:t>
            </a:r>
          </a:p>
        </p:txBody>
      </p:sp>
    </p:spTree>
    <p:extLst>
      <p:ext uri="{BB962C8B-B14F-4D97-AF65-F5344CB8AC3E}">
        <p14:creationId xmlns:p14="http://schemas.microsoft.com/office/powerpoint/2010/main" val="541474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B3B6B-6C84-5818-B931-5A2D95AA2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B9248E-C95B-B8E5-6185-3FFB6F8A8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6. ¿Para qué te sirve Dios en tu vida? ¿Qué hace en tu vida? ¿De qué forma interviene en tu historia?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06226C-DB3D-113A-3B75-CDA164B8B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Soporte en momentos difíciles = 2</a:t>
            </a:r>
          </a:p>
          <a:p>
            <a:r>
              <a:rPr lang="es-MX" dirty="0"/>
              <a:t>me hace mejor persona = 2</a:t>
            </a:r>
          </a:p>
          <a:p>
            <a:r>
              <a:rPr lang="es-MX" dirty="0"/>
              <a:t>para conocer lo que estamos conociendo = 1</a:t>
            </a:r>
          </a:p>
          <a:p>
            <a:r>
              <a:rPr lang="es-MX" dirty="0"/>
              <a:t>Para reconocer mi pobreza / pecado = 1</a:t>
            </a:r>
          </a:p>
          <a:p>
            <a:r>
              <a:rPr lang="es-MX" dirty="0"/>
              <a:t>para darnos vida / libertad = 2</a:t>
            </a:r>
          </a:p>
          <a:p>
            <a:r>
              <a:rPr lang="es-MX" dirty="0"/>
              <a:t>va transformando mi vida = 2</a:t>
            </a:r>
          </a:p>
          <a:p>
            <a:r>
              <a:rPr lang="es-MX" dirty="0"/>
              <a:t>guía de la vida = 1</a:t>
            </a:r>
          </a:p>
          <a:p>
            <a:r>
              <a:rPr lang="es-MX" dirty="0"/>
              <a:t>Para saber que todo se puede = 1</a:t>
            </a:r>
          </a:p>
        </p:txBody>
      </p:sp>
    </p:spTree>
    <p:extLst>
      <p:ext uri="{BB962C8B-B14F-4D97-AF65-F5344CB8AC3E}">
        <p14:creationId xmlns:p14="http://schemas.microsoft.com/office/powerpoint/2010/main" val="3613820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C9638-E3E4-1EA2-E786-F5AFEA596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C385B4-640D-A818-FD96-361EEDAD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6. ¿Para qué te sirve Dios en tu vida? ¿Qué hace en tu vida? ¿De qué forma interviene en tu historia?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3BC482-1B5F-5D83-7498-C5349574C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Para saber más de Él  = 1</a:t>
            </a:r>
          </a:p>
          <a:p>
            <a:r>
              <a:rPr lang="es-MX" dirty="0"/>
              <a:t>Agradecimiento = 1 </a:t>
            </a:r>
          </a:p>
        </p:txBody>
      </p:sp>
    </p:spTree>
    <p:extLst>
      <p:ext uri="{BB962C8B-B14F-4D97-AF65-F5344CB8AC3E}">
        <p14:creationId xmlns:p14="http://schemas.microsoft.com/office/powerpoint/2010/main" val="1448126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3C4B7-94C4-4D32-867C-0A523C0A7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7. ¿Quién es Dios para ti?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4E5E79-14BD-DC66-F47F-5D2E49CE4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Nos da vida = 1</a:t>
            </a:r>
          </a:p>
          <a:p>
            <a:r>
              <a:rPr lang="es-MX" dirty="0"/>
              <a:t>perdona los pecados = 2</a:t>
            </a:r>
          </a:p>
          <a:p>
            <a:r>
              <a:rPr lang="es-MX" dirty="0">
                <a:highlight>
                  <a:srgbClr val="FFFF00"/>
                </a:highlight>
              </a:rPr>
              <a:t>Mi padre = 17</a:t>
            </a:r>
          </a:p>
          <a:p>
            <a:r>
              <a:rPr lang="es-MX" dirty="0"/>
              <a:t>Algo incomprensible = 1</a:t>
            </a:r>
          </a:p>
          <a:p>
            <a:r>
              <a:rPr lang="es-MX" dirty="0">
                <a:highlight>
                  <a:srgbClr val="FFFF00"/>
                </a:highlight>
              </a:rPr>
              <a:t>Amor / perdón / unidad / miericordia = 5</a:t>
            </a:r>
          </a:p>
          <a:p>
            <a:r>
              <a:rPr lang="es-MX" dirty="0"/>
              <a:t>Guía = 2</a:t>
            </a:r>
          </a:p>
          <a:p>
            <a:r>
              <a:rPr lang="es-MX" dirty="0"/>
              <a:t>Compañía = 1</a:t>
            </a:r>
          </a:p>
          <a:p>
            <a:r>
              <a:rPr lang="es-MX" dirty="0">
                <a:highlight>
                  <a:srgbClr val="FFFF00"/>
                </a:highlight>
              </a:rPr>
              <a:t>Ser superior = 5</a:t>
            </a:r>
          </a:p>
        </p:txBody>
      </p:sp>
    </p:spTree>
    <p:extLst>
      <p:ext uri="{BB962C8B-B14F-4D97-AF65-F5344CB8AC3E}">
        <p14:creationId xmlns:p14="http://schemas.microsoft.com/office/powerpoint/2010/main" val="3100446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48461-95F8-12D9-D745-8D768E80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9182F-156D-376E-1815-65F2364E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7. ¿Quién es Dios para ti?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7BF383-BAF0-9530-7E99-D3493C6F2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Amigo = 1</a:t>
            </a:r>
          </a:p>
          <a:p>
            <a:r>
              <a:rPr lang="es-MX" dirty="0"/>
              <a:t>Alfarero = 1</a:t>
            </a:r>
          </a:p>
          <a:p>
            <a:r>
              <a:rPr lang="es-MX" dirty="0"/>
              <a:t>Dios es tres personas divinas = 2</a:t>
            </a:r>
          </a:p>
          <a:p>
            <a:r>
              <a:rPr lang="es-MX" dirty="0"/>
              <a:t>creador de todo = 2</a:t>
            </a:r>
          </a:p>
          <a:p>
            <a:r>
              <a:rPr lang="es-MX" dirty="0"/>
              <a:t>Todo = 3</a:t>
            </a:r>
          </a:p>
          <a:p>
            <a:r>
              <a:rPr lang="es-MX" dirty="0"/>
              <a:t>Ayuda = 2</a:t>
            </a:r>
          </a:p>
          <a:p>
            <a:r>
              <a:rPr lang="es-MX" dirty="0"/>
              <a:t>Mi hermano = 2</a:t>
            </a:r>
          </a:p>
          <a:p>
            <a:r>
              <a:rPr lang="es-MX" dirty="0"/>
              <a:t>Salvador = 2</a:t>
            </a:r>
          </a:p>
          <a:p>
            <a:r>
              <a:rPr lang="es-MX" dirty="0"/>
              <a:t>Pilar de mi vida = 1</a:t>
            </a:r>
          </a:p>
          <a:p>
            <a:r>
              <a:rPr lang="es-MX" dirty="0"/>
              <a:t>Me da vida = 1</a:t>
            </a:r>
          </a:p>
        </p:txBody>
      </p:sp>
    </p:spTree>
    <p:extLst>
      <p:ext uri="{BB962C8B-B14F-4D97-AF65-F5344CB8AC3E}">
        <p14:creationId xmlns:p14="http://schemas.microsoft.com/office/powerpoint/2010/main" val="97651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3AFCA4C-184A-E3B5-49BB-A3551A1517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201" b="9813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85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DADAF09-4BE9-A941-ED79-64E3915F1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82887" cy="168704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63CB3B5-4A21-CCD2-610E-948A06B66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192" y="0"/>
            <a:ext cx="3180522" cy="313420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E6F9714-D2DE-4842-D58A-9D48A6C792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8526" y="3106498"/>
            <a:ext cx="1184546" cy="123459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6E88239-7DAF-9248-78AF-ECDE60413A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243" y="4486869"/>
            <a:ext cx="607111" cy="58871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9FBDE6F-2823-2BE3-B354-C218B907C6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0510" y="5221357"/>
            <a:ext cx="613844" cy="59524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3D1D5E6-6A87-02BB-3733-7DD09CB5A4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0510" y="5962374"/>
            <a:ext cx="613844" cy="5952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363BA78-569F-C82B-ADA3-EA8DE1C83C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29169" y="171450"/>
            <a:ext cx="196850" cy="112395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68077E0-F47B-893F-9137-7EE0D3D7C5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89280" y="1367086"/>
            <a:ext cx="254873" cy="176711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35E7C83-DE86-70C0-7DC5-C6CA7C220E6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37569" y="3478697"/>
            <a:ext cx="2497423" cy="44381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B579A43-FF85-C89C-28A5-BFBC67DC560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17069" y="171450"/>
            <a:ext cx="1745698" cy="83909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9C4831A-69C9-D146-5193-8FF9FB84E0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60474" y="1044613"/>
            <a:ext cx="3048000" cy="85090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0238677-32C9-694C-2C31-2483A9E9DF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2284" y="1295400"/>
            <a:ext cx="3545285" cy="21066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DD886D7-05B5-C39E-2894-A6A734CD101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732017" y="2378464"/>
            <a:ext cx="3695700" cy="160020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CE9CCF6-C3EF-CAC7-F651-566ECBD44C4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2284" y="3429000"/>
            <a:ext cx="3467100" cy="8128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B9538E55-F77F-F872-096D-E683D064CF6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840532" y="4341095"/>
            <a:ext cx="415988" cy="2371131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2C752DC9-CC0B-E1FE-65F6-BC0F2357B13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48216" y="4645611"/>
            <a:ext cx="1968500" cy="191770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6C848F00-7BD0-FD7A-8DDD-332E4A4F040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025077" y="4593211"/>
            <a:ext cx="1104900" cy="342900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87B49327-6473-9ADB-3EA2-6F4D7903104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210700" y="3978664"/>
            <a:ext cx="3300029" cy="724862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1A599C20-D0EA-AEDA-6104-1AC81943AB3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210700" y="4563817"/>
            <a:ext cx="3858314" cy="744587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9033BDE8-3911-0A39-8343-052CDB30F7D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944354" y="5313166"/>
            <a:ext cx="1765300" cy="419100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3E9DB467-AF31-ED41-73F5-60876343097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971456" y="5320194"/>
            <a:ext cx="1932377" cy="777151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2C343058-F202-17CD-3732-43166FDFACA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095999" y="6097346"/>
            <a:ext cx="5104019" cy="50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89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45465-E80D-2FBF-5ED9-0EB80231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1. ¿Crees en Dios?</a:t>
            </a:r>
            <a:br>
              <a:rPr lang="es-MX" dirty="0"/>
            </a:br>
            <a:endParaRPr lang="es-MX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809321-35A8-AEDF-9252-92CCDC33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36 respuestas dijeron sí.</a:t>
            </a:r>
          </a:p>
        </p:txBody>
      </p:sp>
    </p:spTree>
    <p:extLst>
      <p:ext uri="{BB962C8B-B14F-4D97-AF65-F5344CB8AC3E}">
        <p14:creationId xmlns:p14="http://schemas.microsoft.com/office/powerpoint/2010/main" val="4138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FC0FE-9A0D-206D-FC83-CC0CD9824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2. ¿Por qué crees en él?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5FF5FF-94C1-8B76-A2B8-C778AF54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>
                <a:highlight>
                  <a:srgbClr val="FFFF00"/>
                </a:highlight>
              </a:rPr>
              <a:t>Me lo inculcaron = 10</a:t>
            </a:r>
          </a:p>
          <a:p>
            <a:r>
              <a:rPr lang="es-MX" dirty="0"/>
              <a:t>Es un ser vivo / su espíritu existe = 2</a:t>
            </a:r>
          </a:p>
          <a:p>
            <a:r>
              <a:rPr lang="es-MX" dirty="0"/>
              <a:t>Necesitaba creer en algo más grande = 3</a:t>
            </a:r>
          </a:p>
          <a:p>
            <a:r>
              <a:rPr lang="es-MX" dirty="0"/>
              <a:t>porque confío en “ellos” porque cumplen promesas = 1</a:t>
            </a:r>
          </a:p>
          <a:p>
            <a:r>
              <a:rPr lang="es-MX" dirty="0"/>
              <a:t>porque lo decidí = 3</a:t>
            </a:r>
          </a:p>
          <a:p>
            <a:r>
              <a:rPr lang="es-MX" dirty="0">
                <a:highlight>
                  <a:srgbClr val="FFFF00"/>
                </a:highlight>
              </a:rPr>
              <a:t>Porque lo he sentido = 7</a:t>
            </a:r>
          </a:p>
          <a:p>
            <a:r>
              <a:rPr lang="es-MX" dirty="0"/>
              <a:t>Por mi fe = 2</a:t>
            </a:r>
          </a:p>
          <a:p>
            <a:r>
              <a:rPr lang="es-MX" dirty="0"/>
              <a:t>Es más fácil la vida = 1</a:t>
            </a:r>
          </a:p>
          <a:p>
            <a:r>
              <a:rPr lang="es-MX" dirty="0">
                <a:highlight>
                  <a:srgbClr val="FFFF00"/>
                </a:highlight>
              </a:rPr>
              <a:t>por reflexión personal = 4</a:t>
            </a:r>
          </a:p>
        </p:txBody>
      </p:sp>
    </p:spTree>
    <p:extLst>
      <p:ext uri="{BB962C8B-B14F-4D97-AF65-F5344CB8AC3E}">
        <p14:creationId xmlns:p14="http://schemas.microsoft.com/office/powerpoint/2010/main" val="427623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50F35-EF62-4FC8-BAA5-DE0D083960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69416-A2E6-8DC2-E8EA-5682C319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2. ¿Por qué crees en él?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DF7DAD-2177-BF9A-EBA0-57E6DA29E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porque da sentido a la vida = 2</a:t>
            </a:r>
          </a:p>
          <a:p>
            <a:r>
              <a:rPr lang="es-MX" dirty="0"/>
              <a:t>por anhelo de trascendencia = 1</a:t>
            </a:r>
          </a:p>
          <a:p>
            <a:r>
              <a:rPr lang="es-MX" dirty="0"/>
              <a:t>Por sus bendiciones = 2</a:t>
            </a:r>
          </a:p>
          <a:p>
            <a:r>
              <a:rPr lang="es-MX" dirty="0"/>
              <a:t>ha hecho milagros en mi vida = 1</a:t>
            </a:r>
          </a:p>
          <a:p>
            <a:r>
              <a:rPr lang="es-MX" dirty="0"/>
              <a:t>Por la gracia del Espíritu = 1</a:t>
            </a:r>
          </a:p>
          <a:p>
            <a:r>
              <a:rPr lang="es-MX" dirty="0"/>
              <a:t>Se ha manifestado en mi vida = 2</a:t>
            </a:r>
          </a:p>
        </p:txBody>
      </p:sp>
    </p:spTree>
    <p:extLst>
      <p:ext uri="{BB962C8B-B14F-4D97-AF65-F5344CB8AC3E}">
        <p14:creationId xmlns:p14="http://schemas.microsoft.com/office/powerpoint/2010/main" val="3282403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0D1B6-4777-1AAB-E1E0-B9DE4504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3. ¿Por qué crees que existe?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E2C994-5737-5E10-23C7-3C132DBCD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Formación catequética = 2</a:t>
            </a:r>
          </a:p>
          <a:p>
            <a:r>
              <a:rPr lang="es-MX" dirty="0"/>
              <a:t>Por la fe = 3</a:t>
            </a:r>
          </a:p>
          <a:p>
            <a:r>
              <a:rPr lang="es-MX" dirty="0"/>
              <a:t>Por sí mismo = 1</a:t>
            </a:r>
          </a:p>
          <a:p>
            <a:r>
              <a:rPr lang="es-MX" dirty="0">
                <a:highlight>
                  <a:srgbClr val="FFFF00"/>
                </a:highlight>
              </a:rPr>
              <a:t>Porque es un presupuesto fundamental = 8</a:t>
            </a:r>
          </a:p>
          <a:p>
            <a:r>
              <a:rPr lang="es-MX" dirty="0">
                <a:highlight>
                  <a:srgbClr val="FFFF00"/>
                </a:highlight>
              </a:rPr>
              <a:t>porque lo he sentido = 16</a:t>
            </a:r>
          </a:p>
          <a:p>
            <a:r>
              <a:rPr lang="es-MX" dirty="0"/>
              <a:t>Por sus beneficios = 2</a:t>
            </a:r>
          </a:p>
          <a:p>
            <a:r>
              <a:rPr lang="es-MX" dirty="0">
                <a:highlight>
                  <a:srgbClr val="FFFF00"/>
                </a:highlight>
              </a:rPr>
              <a:t>Por causalidad (causa – efecto) = 9</a:t>
            </a:r>
          </a:p>
          <a:p>
            <a:r>
              <a:rPr lang="es-MX" dirty="0"/>
              <a:t>Porque me lo enseñaron = 3</a:t>
            </a:r>
          </a:p>
          <a:p>
            <a:r>
              <a:rPr lang="es-MX" dirty="0"/>
              <a:t>Experiencia personal 1</a:t>
            </a:r>
          </a:p>
        </p:txBody>
      </p:sp>
    </p:spTree>
    <p:extLst>
      <p:ext uri="{BB962C8B-B14F-4D97-AF65-F5344CB8AC3E}">
        <p14:creationId xmlns:p14="http://schemas.microsoft.com/office/powerpoint/2010/main" val="366776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4AA2A-5D53-CDAE-F4B5-BC9CD2014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4. ¿Crees que existe Dios porque te lo han dicho?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51E8D-E336-79C9-9A38-49B0FDEEF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Por el catecismo / por estudio = 3</a:t>
            </a:r>
          </a:p>
          <a:p>
            <a:r>
              <a:rPr lang="es-MX" dirty="0">
                <a:highlight>
                  <a:srgbClr val="FFFF00"/>
                </a:highlight>
              </a:rPr>
              <a:t>porque se siente / porque lo veo = 9</a:t>
            </a:r>
          </a:p>
          <a:p>
            <a:r>
              <a:rPr lang="es-MX" dirty="0"/>
              <a:t>agnosticismo (no lo podemos conocer) = 1</a:t>
            </a:r>
          </a:p>
          <a:p>
            <a:r>
              <a:rPr lang="es-MX" dirty="0">
                <a:highlight>
                  <a:srgbClr val="FFFF00"/>
                </a:highlight>
              </a:rPr>
              <a:t>por convicción = 6</a:t>
            </a:r>
          </a:p>
          <a:p>
            <a:r>
              <a:rPr lang="es-MX" dirty="0"/>
              <a:t>porque me gusta = 1</a:t>
            </a:r>
          </a:p>
          <a:p>
            <a:r>
              <a:rPr lang="es-MX" dirty="0"/>
              <a:t>porque lo voy conociendo = 2</a:t>
            </a:r>
          </a:p>
          <a:p>
            <a:r>
              <a:rPr lang="es-MX" dirty="0">
                <a:highlight>
                  <a:srgbClr val="FFFF00"/>
                </a:highlight>
              </a:rPr>
              <a:t>porque me lo han dicho / por influjo = 7</a:t>
            </a:r>
          </a:p>
          <a:p>
            <a:r>
              <a:rPr lang="es-MX" dirty="0"/>
              <a:t>porque he visto su misericordia = 1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9867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D5C3A-80EC-CA35-CA97-47B9A79DF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914ED-171C-97C6-748E-8D7E96E4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4. ¿Crees que existe Dios porque te lo han dicho?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29F90A-92C3-16BB-DCB1-B68E53D37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por necesidad = 1</a:t>
            </a:r>
          </a:p>
          <a:p>
            <a:r>
              <a:rPr lang="es-MX" dirty="0"/>
              <a:t>por curiosidad = 1</a:t>
            </a:r>
          </a:p>
          <a:p>
            <a:r>
              <a:rPr lang="es-MX" dirty="0">
                <a:highlight>
                  <a:srgbClr val="00FFFF"/>
                </a:highlight>
              </a:rPr>
              <a:t>porque lo encontré en mi propia vida = 5</a:t>
            </a:r>
          </a:p>
          <a:p>
            <a:r>
              <a:rPr lang="es-MX" dirty="0"/>
              <a:t>No = 3</a:t>
            </a:r>
          </a:p>
          <a:p>
            <a:r>
              <a:rPr lang="es-MX" dirty="0"/>
              <a:t>Lo he buscado = 3</a:t>
            </a:r>
          </a:p>
          <a:p>
            <a:r>
              <a:rPr lang="es-MX" dirty="0"/>
              <a:t>porque Él existe = 2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7008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740</Words>
  <Application>Microsoft Macintosh PowerPoint</Application>
  <PresentationFormat>Panorámica</PresentationFormat>
  <Paragraphs>98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Tema de Office</vt:lpstr>
      <vt:lpstr> segunda parte: ¿Quién es Dios para ti?</vt:lpstr>
      <vt:lpstr>Presentación de PowerPoint</vt:lpstr>
      <vt:lpstr>Presentación de PowerPoint</vt:lpstr>
      <vt:lpstr>1. ¿Crees en Dios? </vt:lpstr>
      <vt:lpstr>2. ¿Por qué crees en él? </vt:lpstr>
      <vt:lpstr>2. ¿Por qué crees en él? </vt:lpstr>
      <vt:lpstr>3. ¿Por qué crees que existe? </vt:lpstr>
      <vt:lpstr>4. ¿Crees que existe Dios porque te lo han dicho? </vt:lpstr>
      <vt:lpstr>4. ¿Crees que existe Dios porque te lo han dicho? </vt:lpstr>
      <vt:lpstr>5. Este Dios del que te han hablado ¿Cómo es?  </vt:lpstr>
      <vt:lpstr>6. ¿Para qué te sirve Dios en tu vida? ¿Qué hace en tu vida? ¿De qué forma interviene en tu historia? </vt:lpstr>
      <vt:lpstr>6. ¿Para qué te sirve Dios en tu vida? ¿Qué hace en tu vida? ¿De qué forma interviene en tu historia? </vt:lpstr>
      <vt:lpstr>6. ¿Para qué te sirve Dios en tu vida? ¿Qué hace en tu vida? ¿De qué forma interviene en tu historia? </vt:lpstr>
      <vt:lpstr>7. ¿Quién es Dios para ti? </vt:lpstr>
      <vt:lpstr>7. ¿Quién es Dios para ti?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E. Blanco</dc:creator>
  <cp:lastModifiedBy>E. Blanco</cp:lastModifiedBy>
  <cp:revision>3</cp:revision>
  <dcterms:created xsi:type="dcterms:W3CDTF">2025-03-21T23:15:41Z</dcterms:created>
  <dcterms:modified xsi:type="dcterms:W3CDTF">2025-03-21T23:44:29Z</dcterms:modified>
</cp:coreProperties>
</file>