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6" r:id="rId3"/>
    <p:sldId id="267" r:id="rId4"/>
    <p:sldId id="268" r:id="rId5"/>
    <p:sldId id="269" r:id="rId6"/>
    <p:sldId id="270" r:id="rId7"/>
    <p:sldId id="273" r:id="rId8"/>
    <p:sldId id="274" r:id="rId9"/>
    <p:sldId id="275" r:id="rId10"/>
    <p:sldId id="272" r:id="rId11"/>
    <p:sldId id="271" r:id="rId12"/>
    <p:sldId id="260" r:id="rId13"/>
    <p:sldId id="261" r:id="rId14"/>
    <p:sldId id="262" r:id="rId15"/>
    <p:sldId id="263" r:id="rId16"/>
    <p:sldId id="264" r:id="rId17"/>
    <p:sldId id="265" r:id="rId1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98"/>
    <p:restoredTop sz="94752"/>
  </p:normalViewPr>
  <p:slideViewPr>
    <p:cSldViewPr snapToGrid="0">
      <p:cViewPr varScale="1">
        <p:scale>
          <a:sx n="47" d="100"/>
          <a:sy n="47" d="100"/>
        </p:scale>
        <p:origin x="1880" y="1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92A66D-C020-0991-B4D0-C912A9650E98}"/>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96396EB2-6A5B-45DF-15F8-0FC385DD22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750DA432-6789-CEDB-54F7-AE5A8A9952E8}"/>
              </a:ext>
            </a:extLst>
          </p:cNvPr>
          <p:cNvSpPr>
            <a:spLocks noGrp="1"/>
          </p:cNvSpPr>
          <p:nvPr>
            <p:ph type="dt" sz="half" idx="10"/>
          </p:nvPr>
        </p:nvSpPr>
        <p:spPr/>
        <p:txBody>
          <a:bodyPr/>
          <a:lstStyle/>
          <a:p>
            <a:fld id="{DED38BCB-781E-4945-9F4B-85AE40E85002}" type="datetimeFigureOut">
              <a:rPr lang="es-MX" smtClean="0"/>
              <a:t>28/02/25</a:t>
            </a:fld>
            <a:endParaRPr lang="es-MX"/>
          </a:p>
        </p:txBody>
      </p:sp>
      <p:sp>
        <p:nvSpPr>
          <p:cNvPr id="5" name="Marcador de pie de página 4">
            <a:extLst>
              <a:ext uri="{FF2B5EF4-FFF2-40B4-BE49-F238E27FC236}">
                <a16:creationId xmlns:a16="http://schemas.microsoft.com/office/drawing/2014/main" id="{7E109787-7FF0-9713-14FE-FDAA48918CA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26D23E9-61A3-E352-2AB2-6DE7618ECDDB}"/>
              </a:ext>
            </a:extLst>
          </p:cNvPr>
          <p:cNvSpPr>
            <a:spLocks noGrp="1"/>
          </p:cNvSpPr>
          <p:nvPr>
            <p:ph type="sldNum" sz="quarter" idx="12"/>
          </p:nvPr>
        </p:nvSpPr>
        <p:spPr/>
        <p:txBody>
          <a:bodyPr/>
          <a:lstStyle/>
          <a:p>
            <a:fld id="{0A3FDC0C-8225-1C41-9D6C-C9C8A77F2397}" type="slidenum">
              <a:rPr lang="es-MX" smtClean="0"/>
              <a:t>‹Nº›</a:t>
            </a:fld>
            <a:endParaRPr lang="es-MX"/>
          </a:p>
        </p:txBody>
      </p:sp>
    </p:spTree>
    <p:extLst>
      <p:ext uri="{BB962C8B-B14F-4D97-AF65-F5344CB8AC3E}">
        <p14:creationId xmlns:p14="http://schemas.microsoft.com/office/powerpoint/2010/main" val="1519426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0FD21F-4F03-A2C5-CC69-BE3C0EFC4C04}"/>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D44B8EEF-4602-B203-2F90-9BABF45A9957}"/>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38D51A6A-9404-674B-DA4D-BF888CE0B7DF}"/>
              </a:ext>
            </a:extLst>
          </p:cNvPr>
          <p:cNvSpPr>
            <a:spLocks noGrp="1"/>
          </p:cNvSpPr>
          <p:nvPr>
            <p:ph type="dt" sz="half" idx="10"/>
          </p:nvPr>
        </p:nvSpPr>
        <p:spPr/>
        <p:txBody>
          <a:bodyPr/>
          <a:lstStyle/>
          <a:p>
            <a:fld id="{DED38BCB-781E-4945-9F4B-85AE40E85002}" type="datetimeFigureOut">
              <a:rPr lang="es-MX" smtClean="0"/>
              <a:t>28/02/25</a:t>
            </a:fld>
            <a:endParaRPr lang="es-MX"/>
          </a:p>
        </p:txBody>
      </p:sp>
      <p:sp>
        <p:nvSpPr>
          <p:cNvPr id="5" name="Marcador de pie de página 4">
            <a:extLst>
              <a:ext uri="{FF2B5EF4-FFF2-40B4-BE49-F238E27FC236}">
                <a16:creationId xmlns:a16="http://schemas.microsoft.com/office/drawing/2014/main" id="{60BD4E5D-3898-9238-90B5-9C378D4CFBC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BF068B2-A41A-3871-1F00-1885FB549C2B}"/>
              </a:ext>
            </a:extLst>
          </p:cNvPr>
          <p:cNvSpPr>
            <a:spLocks noGrp="1"/>
          </p:cNvSpPr>
          <p:nvPr>
            <p:ph type="sldNum" sz="quarter" idx="12"/>
          </p:nvPr>
        </p:nvSpPr>
        <p:spPr/>
        <p:txBody>
          <a:bodyPr/>
          <a:lstStyle/>
          <a:p>
            <a:fld id="{0A3FDC0C-8225-1C41-9D6C-C9C8A77F2397}" type="slidenum">
              <a:rPr lang="es-MX" smtClean="0"/>
              <a:t>‹Nº›</a:t>
            </a:fld>
            <a:endParaRPr lang="es-MX"/>
          </a:p>
        </p:txBody>
      </p:sp>
    </p:spTree>
    <p:extLst>
      <p:ext uri="{BB962C8B-B14F-4D97-AF65-F5344CB8AC3E}">
        <p14:creationId xmlns:p14="http://schemas.microsoft.com/office/powerpoint/2010/main" val="16211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717FF57-53F0-7780-02F3-4071F0EBBEFF}"/>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04465C87-CA90-3331-60F8-50BE119D16BE}"/>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48A24DA-D96D-A9D7-D78B-A386AFDF5F16}"/>
              </a:ext>
            </a:extLst>
          </p:cNvPr>
          <p:cNvSpPr>
            <a:spLocks noGrp="1"/>
          </p:cNvSpPr>
          <p:nvPr>
            <p:ph type="dt" sz="half" idx="10"/>
          </p:nvPr>
        </p:nvSpPr>
        <p:spPr/>
        <p:txBody>
          <a:bodyPr/>
          <a:lstStyle/>
          <a:p>
            <a:fld id="{DED38BCB-781E-4945-9F4B-85AE40E85002}" type="datetimeFigureOut">
              <a:rPr lang="es-MX" smtClean="0"/>
              <a:t>28/02/25</a:t>
            </a:fld>
            <a:endParaRPr lang="es-MX"/>
          </a:p>
        </p:txBody>
      </p:sp>
      <p:sp>
        <p:nvSpPr>
          <p:cNvPr id="5" name="Marcador de pie de página 4">
            <a:extLst>
              <a:ext uri="{FF2B5EF4-FFF2-40B4-BE49-F238E27FC236}">
                <a16:creationId xmlns:a16="http://schemas.microsoft.com/office/drawing/2014/main" id="{B839CB6E-FDF7-FBF8-99A2-0C1AA01585B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A4B4333-4953-F49C-2217-7B9293B38C57}"/>
              </a:ext>
            </a:extLst>
          </p:cNvPr>
          <p:cNvSpPr>
            <a:spLocks noGrp="1"/>
          </p:cNvSpPr>
          <p:nvPr>
            <p:ph type="sldNum" sz="quarter" idx="12"/>
          </p:nvPr>
        </p:nvSpPr>
        <p:spPr/>
        <p:txBody>
          <a:bodyPr/>
          <a:lstStyle/>
          <a:p>
            <a:fld id="{0A3FDC0C-8225-1C41-9D6C-C9C8A77F2397}" type="slidenum">
              <a:rPr lang="es-MX" smtClean="0"/>
              <a:t>‹Nº›</a:t>
            </a:fld>
            <a:endParaRPr lang="es-MX"/>
          </a:p>
        </p:txBody>
      </p:sp>
    </p:spTree>
    <p:extLst>
      <p:ext uri="{BB962C8B-B14F-4D97-AF65-F5344CB8AC3E}">
        <p14:creationId xmlns:p14="http://schemas.microsoft.com/office/powerpoint/2010/main" val="68750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D64FF8-C628-D1A9-95E9-313C89FD73CB}"/>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5EFC358A-B406-AE1E-066D-3F6E00BD9E07}"/>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88B164CD-00FD-4F59-C72D-95C6F3451445}"/>
              </a:ext>
            </a:extLst>
          </p:cNvPr>
          <p:cNvSpPr>
            <a:spLocks noGrp="1"/>
          </p:cNvSpPr>
          <p:nvPr>
            <p:ph type="dt" sz="half" idx="10"/>
          </p:nvPr>
        </p:nvSpPr>
        <p:spPr/>
        <p:txBody>
          <a:bodyPr/>
          <a:lstStyle/>
          <a:p>
            <a:fld id="{DED38BCB-781E-4945-9F4B-85AE40E85002}" type="datetimeFigureOut">
              <a:rPr lang="es-MX" smtClean="0"/>
              <a:t>28/02/25</a:t>
            </a:fld>
            <a:endParaRPr lang="es-MX"/>
          </a:p>
        </p:txBody>
      </p:sp>
      <p:sp>
        <p:nvSpPr>
          <p:cNvPr id="5" name="Marcador de pie de página 4">
            <a:extLst>
              <a:ext uri="{FF2B5EF4-FFF2-40B4-BE49-F238E27FC236}">
                <a16:creationId xmlns:a16="http://schemas.microsoft.com/office/drawing/2014/main" id="{0B49138E-0ED9-96CC-04E7-AF8ACCC7158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86FB676-814D-6423-4D51-3B7C4AD494E0}"/>
              </a:ext>
            </a:extLst>
          </p:cNvPr>
          <p:cNvSpPr>
            <a:spLocks noGrp="1"/>
          </p:cNvSpPr>
          <p:nvPr>
            <p:ph type="sldNum" sz="quarter" idx="12"/>
          </p:nvPr>
        </p:nvSpPr>
        <p:spPr/>
        <p:txBody>
          <a:bodyPr/>
          <a:lstStyle/>
          <a:p>
            <a:fld id="{0A3FDC0C-8225-1C41-9D6C-C9C8A77F2397}" type="slidenum">
              <a:rPr lang="es-MX" smtClean="0"/>
              <a:t>‹Nº›</a:t>
            </a:fld>
            <a:endParaRPr lang="es-MX"/>
          </a:p>
        </p:txBody>
      </p:sp>
    </p:spTree>
    <p:extLst>
      <p:ext uri="{BB962C8B-B14F-4D97-AF65-F5344CB8AC3E}">
        <p14:creationId xmlns:p14="http://schemas.microsoft.com/office/powerpoint/2010/main" val="331005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D83C7-B786-A5D9-690F-1477CE83A022}"/>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6D6434BE-5C57-2CFF-A1FB-46873E695C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C8C40D80-EB70-ED89-B810-14896B8D8207}"/>
              </a:ext>
            </a:extLst>
          </p:cNvPr>
          <p:cNvSpPr>
            <a:spLocks noGrp="1"/>
          </p:cNvSpPr>
          <p:nvPr>
            <p:ph type="dt" sz="half" idx="10"/>
          </p:nvPr>
        </p:nvSpPr>
        <p:spPr/>
        <p:txBody>
          <a:bodyPr/>
          <a:lstStyle/>
          <a:p>
            <a:fld id="{DED38BCB-781E-4945-9F4B-85AE40E85002}" type="datetimeFigureOut">
              <a:rPr lang="es-MX" smtClean="0"/>
              <a:t>28/02/25</a:t>
            </a:fld>
            <a:endParaRPr lang="es-MX"/>
          </a:p>
        </p:txBody>
      </p:sp>
      <p:sp>
        <p:nvSpPr>
          <p:cNvPr id="5" name="Marcador de pie de página 4">
            <a:extLst>
              <a:ext uri="{FF2B5EF4-FFF2-40B4-BE49-F238E27FC236}">
                <a16:creationId xmlns:a16="http://schemas.microsoft.com/office/drawing/2014/main" id="{72300384-DA17-1657-0791-7B8BEA3966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7F44DA7-8C82-1EE2-8F5F-23B025358D88}"/>
              </a:ext>
            </a:extLst>
          </p:cNvPr>
          <p:cNvSpPr>
            <a:spLocks noGrp="1"/>
          </p:cNvSpPr>
          <p:nvPr>
            <p:ph type="sldNum" sz="quarter" idx="12"/>
          </p:nvPr>
        </p:nvSpPr>
        <p:spPr/>
        <p:txBody>
          <a:bodyPr/>
          <a:lstStyle/>
          <a:p>
            <a:fld id="{0A3FDC0C-8225-1C41-9D6C-C9C8A77F2397}" type="slidenum">
              <a:rPr lang="es-MX" smtClean="0"/>
              <a:t>‹Nº›</a:t>
            </a:fld>
            <a:endParaRPr lang="es-MX"/>
          </a:p>
        </p:txBody>
      </p:sp>
    </p:spTree>
    <p:extLst>
      <p:ext uri="{BB962C8B-B14F-4D97-AF65-F5344CB8AC3E}">
        <p14:creationId xmlns:p14="http://schemas.microsoft.com/office/powerpoint/2010/main" val="3433200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6C7ABB-20E5-F82D-4E97-541A3A22D899}"/>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2B83ADCC-B352-5FEA-BBF0-6F928F1B0313}"/>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75BBED0B-06D8-15EE-4D6D-F2ECE270165D}"/>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48892D5D-A97F-9FBF-CE16-DF7724D67BD4}"/>
              </a:ext>
            </a:extLst>
          </p:cNvPr>
          <p:cNvSpPr>
            <a:spLocks noGrp="1"/>
          </p:cNvSpPr>
          <p:nvPr>
            <p:ph type="dt" sz="half" idx="10"/>
          </p:nvPr>
        </p:nvSpPr>
        <p:spPr/>
        <p:txBody>
          <a:bodyPr/>
          <a:lstStyle/>
          <a:p>
            <a:fld id="{DED38BCB-781E-4945-9F4B-85AE40E85002}" type="datetimeFigureOut">
              <a:rPr lang="es-MX" smtClean="0"/>
              <a:t>28/02/25</a:t>
            </a:fld>
            <a:endParaRPr lang="es-MX"/>
          </a:p>
        </p:txBody>
      </p:sp>
      <p:sp>
        <p:nvSpPr>
          <p:cNvPr id="6" name="Marcador de pie de página 5">
            <a:extLst>
              <a:ext uri="{FF2B5EF4-FFF2-40B4-BE49-F238E27FC236}">
                <a16:creationId xmlns:a16="http://schemas.microsoft.com/office/drawing/2014/main" id="{AA8D037F-E4E0-C97B-F171-5BA14180E4C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3309E1C-35A2-3507-2CFA-7C7C575E2ED1}"/>
              </a:ext>
            </a:extLst>
          </p:cNvPr>
          <p:cNvSpPr>
            <a:spLocks noGrp="1"/>
          </p:cNvSpPr>
          <p:nvPr>
            <p:ph type="sldNum" sz="quarter" idx="12"/>
          </p:nvPr>
        </p:nvSpPr>
        <p:spPr/>
        <p:txBody>
          <a:bodyPr/>
          <a:lstStyle/>
          <a:p>
            <a:fld id="{0A3FDC0C-8225-1C41-9D6C-C9C8A77F2397}" type="slidenum">
              <a:rPr lang="es-MX" smtClean="0"/>
              <a:t>‹Nº›</a:t>
            </a:fld>
            <a:endParaRPr lang="es-MX"/>
          </a:p>
        </p:txBody>
      </p:sp>
    </p:spTree>
    <p:extLst>
      <p:ext uri="{BB962C8B-B14F-4D97-AF65-F5344CB8AC3E}">
        <p14:creationId xmlns:p14="http://schemas.microsoft.com/office/powerpoint/2010/main" val="402886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CE881-77E5-B51B-3CEE-A5A642F73412}"/>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5DB86649-5BBA-B21F-3BDD-CB099817C9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BDB04DE3-389E-2604-455B-7942A14F9980}"/>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98EFBF8F-E074-BAEC-4EB4-0CF0A76985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5733E988-543D-0CB1-C4AE-825F8E2F90F5}"/>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E853A953-694C-20D0-C67F-B0932C2609ED}"/>
              </a:ext>
            </a:extLst>
          </p:cNvPr>
          <p:cNvSpPr>
            <a:spLocks noGrp="1"/>
          </p:cNvSpPr>
          <p:nvPr>
            <p:ph type="dt" sz="half" idx="10"/>
          </p:nvPr>
        </p:nvSpPr>
        <p:spPr/>
        <p:txBody>
          <a:bodyPr/>
          <a:lstStyle/>
          <a:p>
            <a:fld id="{DED38BCB-781E-4945-9F4B-85AE40E85002}" type="datetimeFigureOut">
              <a:rPr lang="es-MX" smtClean="0"/>
              <a:t>28/02/25</a:t>
            </a:fld>
            <a:endParaRPr lang="es-MX"/>
          </a:p>
        </p:txBody>
      </p:sp>
      <p:sp>
        <p:nvSpPr>
          <p:cNvPr id="8" name="Marcador de pie de página 7">
            <a:extLst>
              <a:ext uri="{FF2B5EF4-FFF2-40B4-BE49-F238E27FC236}">
                <a16:creationId xmlns:a16="http://schemas.microsoft.com/office/drawing/2014/main" id="{571E175F-8A32-7660-469A-4D1B568B595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F9FFE23D-3E03-91B2-F893-EACAB1DA90C1}"/>
              </a:ext>
            </a:extLst>
          </p:cNvPr>
          <p:cNvSpPr>
            <a:spLocks noGrp="1"/>
          </p:cNvSpPr>
          <p:nvPr>
            <p:ph type="sldNum" sz="quarter" idx="12"/>
          </p:nvPr>
        </p:nvSpPr>
        <p:spPr/>
        <p:txBody>
          <a:bodyPr/>
          <a:lstStyle/>
          <a:p>
            <a:fld id="{0A3FDC0C-8225-1C41-9D6C-C9C8A77F2397}" type="slidenum">
              <a:rPr lang="es-MX" smtClean="0"/>
              <a:t>‹Nº›</a:t>
            </a:fld>
            <a:endParaRPr lang="es-MX"/>
          </a:p>
        </p:txBody>
      </p:sp>
    </p:spTree>
    <p:extLst>
      <p:ext uri="{BB962C8B-B14F-4D97-AF65-F5344CB8AC3E}">
        <p14:creationId xmlns:p14="http://schemas.microsoft.com/office/powerpoint/2010/main" val="41053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E8187B-DF12-7912-B02A-7A058E7C50CE}"/>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CE38BF21-DD7F-57D7-9E4B-7CFC233BF231}"/>
              </a:ext>
            </a:extLst>
          </p:cNvPr>
          <p:cNvSpPr>
            <a:spLocks noGrp="1"/>
          </p:cNvSpPr>
          <p:nvPr>
            <p:ph type="dt" sz="half" idx="10"/>
          </p:nvPr>
        </p:nvSpPr>
        <p:spPr/>
        <p:txBody>
          <a:bodyPr/>
          <a:lstStyle/>
          <a:p>
            <a:fld id="{DED38BCB-781E-4945-9F4B-85AE40E85002}" type="datetimeFigureOut">
              <a:rPr lang="es-MX" smtClean="0"/>
              <a:t>28/02/25</a:t>
            </a:fld>
            <a:endParaRPr lang="es-MX"/>
          </a:p>
        </p:txBody>
      </p:sp>
      <p:sp>
        <p:nvSpPr>
          <p:cNvPr id="4" name="Marcador de pie de página 3">
            <a:extLst>
              <a:ext uri="{FF2B5EF4-FFF2-40B4-BE49-F238E27FC236}">
                <a16:creationId xmlns:a16="http://schemas.microsoft.com/office/drawing/2014/main" id="{529693EE-3D54-754E-4268-555A5451F7C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FDD87C3-B353-F7DF-C0F2-059C24EC3A30}"/>
              </a:ext>
            </a:extLst>
          </p:cNvPr>
          <p:cNvSpPr>
            <a:spLocks noGrp="1"/>
          </p:cNvSpPr>
          <p:nvPr>
            <p:ph type="sldNum" sz="quarter" idx="12"/>
          </p:nvPr>
        </p:nvSpPr>
        <p:spPr/>
        <p:txBody>
          <a:bodyPr/>
          <a:lstStyle/>
          <a:p>
            <a:fld id="{0A3FDC0C-8225-1C41-9D6C-C9C8A77F2397}" type="slidenum">
              <a:rPr lang="es-MX" smtClean="0"/>
              <a:t>‹Nº›</a:t>
            </a:fld>
            <a:endParaRPr lang="es-MX"/>
          </a:p>
        </p:txBody>
      </p:sp>
    </p:spTree>
    <p:extLst>
      <p:ext uri="{BB962C8B-B14F-4D97-AF65-F5344CB8AC3E}">
        <p14:creationId xmlns:p14="http://schemas.microsoft.com/office/powerpoint/2010/main" val="2889362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16FCD97-7EC4-9F93-B40D-CDC14054E017}"/>
              </a:ext>
            </a:extLst>
          </p:cNvPr>
          <p:cNvSpPr>
            <a:spLocks noGrp="1"/>
          </p:cNvSpPr>
          <p:nvPr>
            <p:ph type="dt" sz="half" idx="10"/>
          </p:nvPr>
        </p:nvSpPr>
        <p:spPr/>
        <p:txBody>
          <a:bodyPr/>
          <a:lstStyle/>
          <a:p>
            <a:fld id="{DED38BCB-781E-4945-9F4B-85AE40E85002}" type="datetimeFigureOut">
              <a:rPr lang="es-MX" smtClean="0"/>
              <a:t>28/02/25</a:t>
            </a:fld>
            <a:endParaRPr lang="es-MX"/>
          </a:p>
        </p:txBody>
      </p:sp>
      <p:sp>
        <p:nvSpPr>
          <p:cNvPr id="3" name="Marcador de pie de página 2">
            <a:extLst>
              <a:ext uri="{FF2B5EF4-FFF2-40B4-BE49-F238E27FC236}">
                <a16:creationId xmlns:a16="http://schemas.microsoft.com/office/drawing/2014/main" id="{F357EF6A-99D7-3428-F836-EAABB02DE576}"/>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E0A4DD90-ADA4-5816-C725-1DCC49657A83}"/>
              </a:ext>
            </a:extLst>
          </p:cNvPr>
          <p:cNvSpPr>
            <a:spLocks noGrp="1"/>
          </p:cNvSpPr>
          <p:nvPr>
            <p:ph type="sldNum" sz="quarter" idx="12"/>
          </p:nvPr>
        </p:nvSpPr>
        <p:spPr/>
        <p:txBody>
          <a:bodyPr/>
          <a:lstStyle/>
          <a:p>
            <a:fld id="{0A3FDC0C-8225-1C41-9D6C-C9C8A77F2397}" type="slidenum">
              <a:rPr lang="es-MX" smtClean="0"/>
              <a:t>‹Nº›</a:t>
            </a:fld>
            <a:endParaRPr lang="es-MX"/>
          </a:p>
        </p:txBody>
      </p:sp>
    </p:spTree>
    <p:extLst>
      <p:ext uri="{BB962C8B-B14F-4D97-AF65-F5344CB8AC3E}">
        <p14:creationId xmlns:p14="http://schemas.microsoft.com/office/powerpoint/2010/main" val="425777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000FAC-6A78-722C-7698-4A2349CE01D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48602366-E8A5-E476-BBC9-531984A362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86A8FE13-38A7-C509-1DC7-4671B0C691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53072C4-7123-C1AD-1C80-E3F8F6B3FF01}"/>
              </a:ext>
            </a:extLst>
          </p:cNvPr>
          <p:cNvSpPr>
            <a:spLocks noGrp="1"/>
          </p:cNvSpPr>
          <p:nvPr>
            <p:ph type="dt" sz="half" idx="10"/>
          </p:nvPr>
        </p:nvSpPr>
        <p:spPr/>
        <p:txBody>
          <a:bodyPr/>
          <a:lstStyle/>
          <a:p>
            <a:fld id="{DED38BCB-781E-4945-9F4B-85AE40E85002}" type="datetimeFigureOut">
              <a:rPr lang="es-MX" smtClean="0"/>
              <a:t>28/02/25</a:t>
            </a:fld>
            <a:endParaRPr lang="es-MX"/>
          </a:p>
        </p:txBody>
      </p:sp>
      <p:sp>
        <p:nvSpPr>
          <p:cNvPr id="6" name="Marcador de pie de página 5">
            <a:extLst>
              <a:ext uri="{FF2B5EF4-FFF2-40B4-BE49-F238E27FC236}">
                <a16:creationId xmlns:a16="http://schemas.microsoft.com/office/drawing/2014/main" id="{476B0C19-DE56-086E-226B-E53308E3098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3F8E266-3969-387D-44D8-2B32281DCFBA}"/>
              </a:ext>
            </a:extLst>
          </p:cNvPr>
          <p:cNvSpPr>
            <a:spLocks noGrp="1"/>
          </p:cNvSpPr>
          <p:nvPr>
            <p:ph type="sldNum" sz="quarter" idx="12"/>
          </p:nvPr>
        </p:nvSpPr>
        <p:spPr/>
        <p:txBody>
          <a:bodyPr/>
          <a:lstStyle/>
          <a:p>
            <a:fld id="{0A3FDC0C-8225-1C41-9D6C-C9C8A77F2397}" type="slidenum">
              <a:rPr lang="es-MX" smtClean="0"/>
              <a:t>‹Nº›</a:t>
            </a:fld>
            <a:endParaRPr lang="es-MX"/>
          </a:p>
        </p:txBody>
      </p:sp>
    </p:spTree>
    <p:extLst>
      <p:ext uri="{BB962C8B-B14F-4D97-AF65-F5344CB8AC3E}">
        <p14:creationId xmlns:p14="http://schemas.microsoft.com/office/powerpoint/2010/main" val="168612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91649D-A076-0FCD-DF20-3F6857C7CDE3}"/>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A267B5E9-CF1D-ECF4-3D79-637BC820CD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ABB8D090-5A9B-0A4A-FAC1-284729C3DB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8AC565C4-FA84-A5E1-8B93-4D248250AEC8}"/>
              </a:ext>
            </a:extLst>
          </p:cNvPr>
          <p:cNvSpPr>
            <a:spLocks noGrp="1"/>
          </p:cNvSpPr>
          <p:nvPr>
            <p:ph type="dt" sz="half" idx="10"/>
          </p:nvPr>
        </p:nvSpPr>
        <p:spPr/>
        <p:txBody>
          <a:bodyPr/>
          <a:lstStyle/>
          <a:p>
            <a:fld id="{DED38BCB-781E-4945-9F4B-85AE40E85002}" type="datetimeFigureOut">
              <a:rPr lang="es-MX" smtClean="0"/>
              <a:t>28/02/25</a:t>
            </a:fld>
            <a:endParaRPr lang="es-MX"/>
          </a:p>
        </p:txBody>
      </p:sp>
      <p:sp>
        <p:nvSpPr>
          <p:cNvPr id="6" name="Marcador de pie de página 5">
            <a:extLst>
              <a:ext uri="{FF2B5EF4-FFF2-40B4-BE49-F238E27FC236}">
                <a16:creationId xmlns:a16="http://schemas.microsoft.com/office/drawing/2014/main" id="{9960C96D-B676-062B-C509-258F2E0D1A0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66712D7-4B46-AD0A-D4B2-8C5217AD7833}"/>
              </a:ext>
            </a:extLst>
          </p:cNvPr>
          <p:cNvSpPr>
            <a:spLocks noGrp="1"/>
          </p:cNvSpPr>
          <p:nvPr>
            <p:ph type="sldNum" sz="quarter" idx="12"/>
          </p:nvPr>
        </p:nvSpPr>
        <p:spPr/>
        <p:txBody>
          <a:bodyPr/>
          <a:lstStyle/>
          <a:p>
            <a:fld id="{0A3FDC0C-8225-1C41-9D6C-C9C8A77F2397}" type="slidenum">
              <a:rPr lang="es-MX" smtClean="0"/>
              <a:t>‹Nº›</a:t>
            </a:fld>
            <a:endParaRPr lang="es-MX"/>
          </a:p>
        </p:txBody>
      </p:sp>
    </p:spTree>
    <p:extLst>
      <p:ext uri="{BB962C8B-B14F-4D97-AF65-F5344CB8AC3E}">
        <p14:creationId xmlns:p14="http://schemas.microsoft.com/office/powerpoint/2010/main" val="260316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A47FB7-87EA-7B2B-F875-2F25C4A748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2AEBC13B-E78A-6043-FD1F-27B00D9223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D8CB595E-617D-4F62-BB3F-18F477E64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D38BCB-781E-4945-9F4B-85AE40E85002}" type="datetimeFigureOut">
              <a:rPr lang="es-MX" smtClean="0"/>
              <a:t>28/02/25</a:t>
            </a:fld>
            <a:endParaRPr lang="es-MX"/>
          </a:p>
        </p:txBody>
      </p:sp>
      <p:sp>
        <p:nvSpPr>
          <p:cNvPr id="5" name="Marcador de pie de página 4">
            <a:extLst>
              <a:ext uri="{FF2B5EF4-FFF2-40B4-BE49-F238E27FC236}">
                <a16:creationId xmlns:a16="http://schemas.microsoft.com/office/drawing/2014/main" id="{2717A86A-206C-6672-0ABE-1FBFB4A32A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A9419A26-1672-A729-082F-94D118A28C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A3FDC0C-8225-1C41-9D6C-C9C8A77F2397}" type="slidenum">
              <a:rPr lang="es-MX" smtClean="0"/>
              <a:t>‹Nº›</a:t>
            </a:fld>
            <a:endParaRPr lang="es-MX"/>
          </a:p>
        </p:txBody>
      </p:sp>
    </p:spTree>
    <p:extLst>
      <p:ext uri="{BB962C8B-B14F-4D97-AF65-F5344CB8AC3E}">
        <p14:creationId xmlns:p14="http://schemas.microsoft.com/office/powerpoint/2010/main" val="1100315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E67C09-9DB2-3824-E178-8E6974B453B8}"/>
              </a:ext>
            </a:extLst>
          </p:cNvPr>
          <p:cNvSpPr>
            <a:spLocks noGrp="1"/>
          </p:cNvSpPr>
          <p:nvPr>
            <p:ph type="ctrTitle"/>
          </p:nvPr>
        </p:nvSpPr>
        <p:spPr/>
        <p:txBody>
          <a:bodyPr/>
          <a:lstStyle/>
          <a:p>
            <a:r>
              <a:rPr lang="es-MX" dirty="0"/>
              <a:t>¿Dónde estamos?</a:t>
            </a:r>
            <a:br>
              <a:rPr lang="es-MX" dirty="0"/>
            </a:br>
            <a:r>
              <a:rPr lang="es-MX" dirty="0"/>
              <a:t>¿Quiénes somos?</a:t>
            </a:r>
          </a:p>
        </p:txBody>
      </p:sp>
      <p:sp>
        <p:nvSpPr>
          <p:cNvPr id="3" name="Subtítulo 2">
            <a:extLst>
              <a:ext uri="{FF2B5EF4-FFF2-40B4-BE49-F238E27FC236}">
                <a16:creationId xmlns:a16="http://schemas.microsoft.com/office/drawing/2014/main" id="{F37D2B08-7207-B299-0E95-465C943EBF4F}"/>
              </a:ext>
            </a:extLst>
          </p:cNvPr>
          <p:cNvSpPr>
            <a:spLocks noGrp="1"/>
          </p:cNvSpPr>
          <p:nvPr>
            <p:ph type="subTitle" idx="1"/>
          </p:nvPr>
        </p:nvSpPr>
        <p:spPr/>
        <p:txBody>
          <a:bodyPr/>
          <a:lstStyle/>
          <a:p>
            <a:r>
              <a:rPr lang="es-MX" dirty="0"/>
              <a:t>Sesión 4</a:t>
            </a:r>
          </a:p>
        </p:txBody>
      </p:sp>
    </p:spTree>
    <p:extLst>
      <p:ext uri="{BB962C8B-B14F-4D97-AF65-F5344CB8AC3E}">
        <p14:creationId xmlns:p14="http://schemas.microsoft.com/office/powerpoint/2010/main" val="3927021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681F8FB-C56D-E6C4-EFC1-0C17A18AB8A7}"/>
              </a:ext>
            </a:extLst>
          </p:cNvPr>
          <p:cNvPicPr>
            <a:picLocks noChangeAspect="1"/>
          </p:cNvPicPr>
          <p:nvPr/>
        </p:nvPicPr>
        <p:blipFill>
          <a:blip r:embed="rId2"/>
          <a:stretch>
            <a:fillRect/>
          </a:stretch>
        </p:blipFill>
        <p:spPr>
          <a:xfrm>
            <a:off x="2066925" y="1968916"/>
            <a:ext cx="7772400" cy="5006142"/>
          </a:xfrm>
          <a:prstGeom prst="rect">
            <a:avLst/>
          </a:prstGeom>
        </p:spPr>
      </p:pic>
      <p:sp>
        <p:nvSpPr>
          <p:cNvPr id="3" name="CuadroTexto 2">
            <a:extLst>
              <a:ext uri="{FF2B5EF4-FFF2-40B4-BE49-F238E27FC236}">
                <a16:creationId xmlns:a16="http://schemas.microsoft.com/office/drawing/2014/main" id="{A9AB263C-5842-2668-F3F1-1E7EB78BC215}"/>
              </a:ext>
            </a:extLst>
          </p:cNvPr>
          <p:cNvSpPr txBox="1"/>
          <p:nvPr/>
        </p:nvSpPr>
        <p:spPr>
          <a:xfrm>
            <a:off x="1170941" y="768587"/>
            <a:ext cx="1181734" cy="1200329"/>
          </a:xfrm>
          <a:prstGeom prst="rect">
            <a:avLst/>
          </a:prstGeom>
          <a:noFill/>
        </p:spPr>
        <p:txBody>
          <a:bodyPr wrap="none" rtlCol="0">
            <a:spAutoFit/>
          </a:bodyPr>
          <a:lstStyle/>
          <a:p>
            <a:r>
              <a:rPr lang="es-MX" sz="7200" dirty="0"/>
              <a:t>FE</a:t>
            </a:r>
            <a:endParaRPr lang="es-MX" sz="7200" dirty="0">
              <a:solidFill>
                <a:srgbClr val="FF0000"/>
              </a:solidFill>
            </a:endParaRPr>
          </a:p>
        </p:txBody>
      </p:sp>
      <p:sp>
        <p:nvSpPr>
          <p:cNvPr id="4" name="CuadroTexto 3">
            <a:extLst>
              <a:ext uri="{FF2B5EF4-FFF2-40B4-BE49-F238E27FC236}">
                <a16:creationId xmlns:a16="http://schemas.microsoft.com/office/drawing/2014/main" id="{A7243BE0-DF00-8185-4388-ED541F7E6C86}"/>
              </a:ext>
            </a:extLst>
          </p:cNvPr>
          <p:cNvSpPr txBox="1"/>
          <p:nvPr/>
        </p:nvSpPr>
        <p:spPr>
          <a:xfrm>
            <a:off x="7126190" y="768586"/>
            <a:ext cx="5065810" cy="1200329"/>
          </a:xfrm>
          <a:prstGeom prst="rect">
            <a:avLst/>
          </a:prstGeom>
          <a:noFill/>
        </p:spPr>
        <p:txBody>
          <a:bodyPr wrap="none" rtlCol="0">
            <a:spAutoFit/>
          </a:bodyPr>
          <a:lstStyle/>
          <a:p>
            <a:r>
              <a:rPr lang="es-MX" sz="7200" dirty="0"/>
              <a:t>Religiosidad</a:t>
            </a:r>
            <a:endParaRPr lang="es-MX" sz="7200" dirty="0">
              <a:solidFill>
                <a:srgbClr val="FF0000"/>
              </a:solidFill>
            </a:endParaRPr>
          </a:p>
        </p:txBody>
      </p:sp>
    </p:spTree>
    <p:extLst>
      <p:ext uri="{BB962C8B-B14F-4D97-AF65-F5344CB8AC3E}">
        <p14:creationId xmlns:p14="http://schemas.microsoft.com/office/powerpoint/2010/main" val="152683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0DFBF63-30BD-8BBD-DF99-2C126CDCED66}"/>
              </a:ext>
            </a:extLst>
          </p:cNvPr>
          <p:cNvPicPr>
            <a:picLocks noChangeAspect="1"/>
          </p:cNvPicPr>
          <p:nvPr/>
        </p:nvPicPr>
        <p:blipFill>
          <a:blip r:embed="rId2"/>
          <a:stretch>
            <a:fillRect/>
          </a:stretch>
        </p:blipFill>
        <p:spPr>
          <a:xfrm>
            <a:off x="2209800" y="1203458"/>
            <a:ext cx="7772400" cy="2365109"/>
          </a:xfrm>
          <a:prstGeom prst="rect">
            <a:avLst/>
          </a:prstGeom>
        </p:spPr>
      </p:pic>
    </p:spTree>
    <p:extLst>
      <p:ext uri="{BB962C8B-B14F-4D97-AF65-F5344CB8AC3E}">
        <p14:creationId xmlns:p14="http://schemas.microsoft.com/office/powerpoint/2010/main" val="315374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DDCF17-B8B8-5632-E15E-2ED4FEA5E7A7}"/>
              </a:ext>
            </a:extLst>
          </p:cNvPr>
          <p:cNvSpPr>
            <a:spLocks noGrp="1"/>
          </p:cNvSpPr>
          <p:nvPr>
            <p:ph type="title"/>
          </p:nvPr>
        </p:nvSpPr>
        <p:spPr/>
        <p:txBody>
          <a:bodyPr>
            <a:normAutofit/>
          </a:bodyPr>
          <a:lstStyle/>
          <a:p>
            <a:pPr algn="ctr"/>
            <a:r>
              <a:rPr lang="es-ES_tradnl" sz="6000" b="1" dirty="0">
                <a:effectLst/>
                <a:latin typeface="Aptos" panose="020B0004020202020204" pitchFamily="34" charset="0"/>
                <a:ea typeface="Aptos" panose="020B0004020202020204" pitchFamily="34" charset="0"/>
                <a:cs typeface="Arial" panose="020B0604020202020204" pitchFamily="34" charset="0"/>
              </a:rPr>
              <a:t>DESCRISTIANIZACIÓN</a:t>
            </a:r>
            <a:r>
              <a:rPr lang="es-MX" sz="6000" dirty="0">
                <a:effectLst/>
              </a:rPr>
              <a:t> </a:t>
            </a:r>
            <a:endParaRPr lang="es-MX" sz="6000" dirty="0"/>
          </a:p>
        </p:txBody>
      </p:sp>
      <p:sp>
        <p:nvSpPr>
          <p:cNvPr id="3" name="Marcador de contenido 2">
            <a:extLst>
              <a:ext uri="{FF2B5EF4-FFF2-40B4-BE49-F238E27FC236}">
                <a16:creationId xmlns:a16="http://schemas.microsoft.com/office/drawing/2014/main" id="{24A8DE2B-8A86-9AF4-C53F-46CE03880381}"/>
              </a:ext>
            </a:extLst>
          </p:cNvPr>
          <p:cNvSpPr>
            <a:spLocks noGrp="1"/>
          </p:cNvSpPr>
          <p:nvPr>
            <p:ph idx="1"/>
          </p:nvPr>
        </p:nvSpPr>
        <p:spPr>
          <a:xfrm>
            <a:off x="3791162" y="1825625"/>
            <a:ext cx="7562637" cy="4351338"/>
          </a:xfrm>
        </p:spPr>
        <p:txBody>
          <a:bodyPr>
            <a:noAutofit/>
          </a:bodyPr>
          <a:lstStyle/>
          <a:p>
            <a:pPr marL="342900" lvl="0" indent="-342900">
              <a:buFont typeface="Symbol" pitchFamily="2" charset="2"/>
              <a:buChar char=""/>
            </a:pPr>
            <a:r>
              <a:rPr lang="es-ES_tradnl" dirty="0"/>
              <a:t>A muchos de los católicos actuales Cristo no les interesa. Como no fueron suficientemente iniciados en una fe real, la mayoría experimenta una creencia infantil, una religiosidad natural. Esta religiosidad sería la misma si hubiese otra religión en vez de la católica. </a:t>
            </a:r>
          </a:p>
          <a:p>
            <a:pPr marL="342900" lvl="0" indent="-342900">
              <a:buFont typeface="Symbol" pitchFamily="2" charset="2"/>
              <a:buChar char=""/>
            </a:pPr>
            <a:endParaRPr lang="es-ES_tradnl" dirty="0"/>
          </a:p>
          <a:p>
            <a:pPr marL="342900" lvl="0" indent="-342900">
              <a:buFont typeface="Symbol" pitchFamily="2" charset="2"/>
              <a:buChar char=""/>
            </a:pPr>
            <a:endParaRPr lang="es-MX" sz="24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9BD30C0C-21C2-D966-B0BF-73C6AE5086A2}"/>
              </a:ext>
            </a:extLst>
          </p:cNvPr>
          <p:cNvPicPr>
            <a:picLocks noChangeAspect="1"/>
          </p:cNvPicPr>
          <p:nvPr/>
        </p:nvPicPr>
        <p:blipFill>
          <a:blip r:embed="rId2"/>
          <a:stretch>
            <a:fillRect/>
          </a:stretch>
        </p:blipFill>
        <p:spPr>
          <a:xfrm>
            <a:off x="0" y="1414463"/>
            <a:ext cx="3938281" cy="5443537"/>
          </a:xfrm>
          <a:prstGeom prst="rect">
            <a:avLst/>
          </a:prstGeom>
        </p:spPr>
      </p:pic>
    </p:spTree>
    <p:extLst>
      <p:ext uri="{BB962C8B-B14F-4D97-AF65-F5344CB8AC3E}">
        <p14:creationId xmlns:p14="http://schemas.microsoft.com/office/powerpoint/2010/main" val="327931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DDCF17-B8B8-5632-E15E-2ED4FEA5E7A7}"/>
              </a:ext>
            </a:extLst>
          </p:cNvPr>
          <p:cNvSpPr>
            <a:spLocks noGrp="1"/>
          </p:cNvSpPr>
          <p:nvPr>
            <p:ph type="title"/>
          </p:nvPr>
        </p:nvSpPr>
        <p:spPr/>
        <p:txBody>
          <a:bodyPr>
            <a:normAutofit/>
          </a:bodyPr>
          <a:lstStyle/>
          <a:p>
            <a:pPr algn="ctr"/>
            <a:r>
              <a:rPr lang="es-ES_tradnl" sz="6000" b="1" dirty="0">
                <a:effectLst/>
                <a:latin typeface="Aptos" panose="020B0004020202020204" pitchFamily="34" charset="0"/>
                <a:ea typeface="Aptos" panose="020B0004020202020204" pitchFamily="34" charset="0"/>
                <a:cs typeface="Arial" panose="020B0604020202020204" pitchFamily="34" charset="0"/>
              </a:rPr>
              <a:t>DESCRISTIANIZACIÓN</a:t>
            </a:r>
            <a:r>
              <a:rPr lang="es-MX" sz="6000" dirty="0">
                <a:effectLst/>
              </a:rPr>
              <a:t> </a:t>
            </a:r>
            <a:endParaRPr lang="es-MX" sz="6000" dirty="0"/>
          </a:p>
        </p:txBody>
      </p:sp>
      <p:sp>
        <p:nvSpPr>
          <p:cNvPr id="3" name="Marcador de contenido 2">
            <a:extLst>
              <a:ext uri="{FF2B5EF4-FFF2-40B4-BE49-F238E27FC236}">
                <a16:creationId xmlns:a16="http://schemas.microsoft.com/office/drawing/2014/main" id="{24A8DE2B-8A86-9AF4-C53F-46CE03880381}"/>
              </a:ext>
            </a:extLst>
          </p:cNvPr>
          <p:cNvSpPr>
            <a:spLocks noGrp="1"/>
          </p:cNvSpPr>
          <p:nvPr>
            <p:ph idx="1"/>
          </p:nvPr>
        </p:nvSpPr>
        <p:spPr>
          <a:xfrm>
            <a:off x="3791162" y="1825625"/>
            <a:ext cx="7562637" cy="4351338"/>
          </a:xfrm>
        </p:spPr>
        <p:txBody>
          <a:bodyPr>
            <a:noAutofit/>
          </a:bodyPr>
          <a:lstStyle/>
          <a:p>
            <a:pPr marL="342900" indent="-342900" algn="just">
              <a:buFont typeface="Symbol" pitchFamily="2" charset="2"/>
              <a:buChar char=""/>
            </a:pPr>
            <a:r>
              <a:rPr lang="es-ES_tradnl" dirty="0"/>
              <a:t>Cuando la Biblia quiere explicarnos en qué consiste la fe, nos coloca la historia de Abraham. Lo primero que Dios le dice es: “</a:t>
            </a:r>
            <a:r>
              <a:rPr lang="es-ES_tradnl" i="1" dirty="0"/>
              <a:t>Sal de tu tierra y de tu parentela y ponte en marcha</a:t>
            </a:r>
            <a:r>
              <a:rPr lang="es-ES_tradnl" dirty="0"/>
              <a:t>” (</a:t>
            </a:r>
            <a:r>
              <a:rPr lang="es-ES_tradnl" dirty="0" err="1"/>
              <a:t>Gn</a:t>
            </a:r>
            <a:r>
              <a:rPr lang="es-ES_tradnl" dirty="0"/>
              <a:t> 12,1). La mayoría de los cristianos de hoy nunca han dejado nada, y continuamente se ve a Dios como un amuleto del cual hay que servirse.</a:t>
            </a:r>
            <a:endParaRPr lang="es-MX" dirty="0"/>
          </a:p>
          <a:p>
            <a:pPr marL="342900" indent="-342900" algn="just">
              <a:buFont typeface="Symbol" pitchFamily="2" charset="2"/>
              <a:buChar char=""/>
            </a:pPr>
            <a:r>
              <a:rPr lang="es-ES_tradnl" dirty="0"/>
              <a:t>La persona religiosa se sirve de Dios. La persona de fe sirve a Dios. </a:t>
            </a:r>
          </a:p>
          <a:p>
            <a:pPr marL="342900" lvl="0" indent="-342900" algn="just">
              <a:buFont typeface="Symbol" pitchFamily="2" charset="2"/>
              <a:buChar char=""/>
            </a:pPr>
            <a:endParaRPr lang="es-MX" sz="24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9BD30C0C-21C2-D966-B0BF-73C6AE5086A2}"/>
              </a:ext>
            </a:extLst>
          </p:cNvPr>
          <p:cNvPicPr>
            <a:picLocks noChangeAspect="1"/>
          </p:cNvPicPr>
          <p:nvPr/>
        </p:nvPicPr>
        <p:blipFill>
          <a:blip r:embed="rId2"/>
          <a:stretch>
            <a:fillRect/>
          </a:stretch>
        </p:blipFill>
        <p:spPr>
          <a:xfrm>
            <a:off x="0" y="1414463"/>
            <a:ext cx="3938281" cy="5443537"/>
          </a:xfrm>
          <a:prstGeom prst="rect">
            <a:avLst/>
          </a:prstGeom>
        </p:spPr>
      </p:pic>
    </p:spTree>
    <p:extLst>
      <p:ext uri="{BB962C8B-B14F-4D97-AF65-F5344CB8AC3E}">
        <p14:creationId xmlns:p14="http://schemas.microsoft.com/office/powerpoint/2010/main" val="278131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DDCF17-B8B8-5632-E15E-2ED4FEA5E7A7}"/>
              </a:ext>
            </a:extLst>
          </p:cNvPr>
          <p:cNvSpPr>
            <a:spLocks noGrp="1"/>
          </p:cNvSpPr>
          <p:nvPr>
            <p:ph type="title"/>
          </p:nvPr>
        </p:nvSpPr>
        <p:spPr/>
        <p:txBody>
          <a:bodyPr>
            <a:normAutofit/>
          </a:bodyPr>
          <a:lstStyle/>
          <a:p>
            <a:pPr algn="ctr"/>
            <a:r>
              <a:rPr lang="es-ES_tradnl" sz="6000" b="1" dirty="0">
                <a:effectLst/>
                <a:latin typeface="Aptos" panose="020B0004020202020204" pitchFamily="34" charset="0"/>
                <a:ea typeface="Aptos" panose="020B0004020202020204" pitchFamily="34" charset="0"/>
                <a:cs typeface="Arial" panose="020B0604020202020204" pitchFamily="34" charset="0"/>
              </a:rPr>
              <a:t>DESCRISTIANIZACIÓN</a:t>
            </a:r>
            <a:r>
              <a:rPr lang="es-MX" sz="6000" dirty="0">
                <a:effectLst/>
              </a:rPr>
              <a:t> </a:t>
            </a:r>
            <a:endParaRPr lang="es-MX" sz="6000" dirty="0"/>
          </a:p>
        </p:txBody>
      </p:sp>
      <p:sp>
        <p:nvSpPr>
          <p:cNvPr id="3" name="Marcador de contenido 2">
            <a:extLst>
              <a:ext uri="{FF2B5EF4-FFF2-40B4-BE49-F238E27FC236}">
                <a16:creationId xmlns:a16="http://schemas.microsoft.com/office/drawing/2014/main" id="{24A8DE2B-8A86-9AF4-C53F-46CE03880381}"/>
              </a:ext>
            </a:extLst>
          </p:cNvPr>
          <p:cNvSpPr>
            <a:spLocks noGrp="1"/>
          </p:cNvSpPr>
          <p:nvPr>
            <p:ph idx="1"/>
          </p:nvPr>
        </p:nvSpPr>
        <p:spPr>
          <a:xfrm>
            <a:off x="3791162" y="1825625"/>
            <a:ext cx="7562637" cy="4351338"/>
          </a:xfrm>
        </p:spPr>
        <p:txBody>
          <a:bodyPr>
            <a:noAutofit/>
          </a:bodyPr>
          <a:lstStyle/>
          <a:p>
            <a:pPr algn="just"/>
            <a:r>
              <a:rPr lang="es-ES_tradnl" sz="3200" kern="100" dirty="0">
                <a:effectLst/>
                <a:latin typeface="Aptos" panose="020B0004020202020204" pitchFamily="34" charset="0"/>
                <a:ea typeface="Aptos" panose="020B0004020202020204" pitchFamily="34" charset="0"/>
                <a:cs typeface="Arial" panose="020B0604020202020204" pitchFamily="34" charset="0"/>
              </a:rPr>
              <a:t>La persona religiosa ve qué puede sacarle a Dios. La persona de fe está dispuesta a darle todo a Dios. </a:t>
            </a:r>
            <a:endParaRPr lang="es-MX" sz="3200" kern="100" dirty="0">
              <a:effectLst/>
              <a:latin typeface="Aptos" panose="020B0004020202020204" pitchFamily="34" charset="0"/>
              <a:ea typeface="Aptos" panose="020B0004020202020204" pitchFamily="34" charset="0"/>
              <a:cs typeface="Arial" panose="020B0604020202020204" pitchFamily="34" charset="0"/>
            </a:endParaRPr>
          </a:p>
          <a:p>
            <a:pPr algn="just"/>
            <a:r>
              <a:rPr lang="es-ES_tradnl" sz="3200" kern="100" dirty="0">
                <a:effectLst/>
                <a:latin typeface="Aptos" panose="020B0004020202020204" pitchFamily="34" charset="0"/>
                <a:ea typeface="Aptos" panose="020B0004020202020204" pitchFamily="34" charset="0"/>
                <a:cs typeface="Arial" panose="020B0604020202020204" pitchFamily="34" charset="0"/>
              </a:rPr>
              <a:t>El caso de Abraham nos muestra que Dios saca al hombre de esa idolatría, de esa religiosidad, de esa manera de querer manipular a Dios a su beneficio. </a:t>
            </a:r>
            <a:endParaRPr lang="es-MX" sz="32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9BD30C0C-21C2-D966-B0BF-73C6AE5086A2}"/>
              </a:ext>
            </a:extLst>
          </p:cNvPr>
          <p:cNvPicPr>
            <a:picLocks noChangeAspect="1"/>
          </p:cNvPicPr>
          <p:nvPr/>
        </p:nvPicPr>
        <p:blipFill>
          <a:blip r:embed="rId2"/>
          <a:stretch>
            <a:fillRect/>
          </a:stretch>
        </p:blipFill>
        <p:spPr>
          <a:xfrm>
            <a:off x="0" y="1414463"/>
            <a:ext cx="3938281" cy="5443537"/>
          </a:xfrm>
          <a:prstGeom prst="rect">
            <a:avLst/>
          </a:prstGeom>
        </p:spPr>
      </p:pic>
    </p:spTree>
    <p:extLst>
      <p:ext uri="{BB962C8B-B14F-4D97-AF65-F5344CB8AC3E}">
        <p14:creationId xmlns:p14="http://schemas.microsoft.com/office/powerpoint/2010/main" val="278302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DDCF17-B8B8-5632-E15E-2ED4FEA5E7A7}"/>
              </a:ext>
            </a:extLst>
          </p:cNvPr>
          <p:cNvSpPr>
            <a:spLocks noGrp="1"/>
          </p:cNvSpPr>
          <p:nvPr>
            <p:ph type="title"/>
          </p:nvPr>
        </p:nvSpPr>
        <p:spPr/>
        <p:txBody>
          <a:bodyPr>
            <a:normAutofit/>
          </a:bodyPr>
          <a:lstStyle/>
          <a:p>
            <a:pPr algn="ctr"/>
            <a:r>
              <a:rPr lang="es-ES_tradnl" sz="6000" b="1" dirty="0">
                <a:effectLst/>
                <a:latin typeface="Aptos" panose="020B0004020202020204" pitchFamily="34" charset="0"/>
                <a:ea typeface="Aptos" panose="020B0004020202020204" pitchFamily="34" charset="0"/>
                <a:cs typeface="Arial" panose="020B0604020202020204" pitchFamily="34" charset="0"/>
              </a:rPr>
              <a:t>DESCRISTIANIZACIÓN</a:t>
            </a:r>
            <a:r>
              <a:rPr lang="es-MX" sz="6000" dirty="0">
                <a:effectLst/>
              </a:rPr>
              <a:t> </a:t>
            </a:r>
            <a:endParaRPr lang="es-MX" sz="6000" dirty="0"/>
          </a:p>
        </p:txBody>
      </p:sp>
      <p:sp>
        <p:nvSpPr>
          <p:cNvPr id="3" name="Marcador de contenido 2">
            <a:extLst>
              <a:ext uri="{FF2B5EF4-FFF2-40B4-BE49-F238E27FC236}">
                <a16:creationId xmlns:a16="http://schemas.microsoft.com/office/drawing/2014/main" id="{24A8DE2B-8A86-9AF4-C53F-46CE03880381}"/>
              </a:ext>
            </a:extLst>
          </p:cNvPr>
          <p:cNvSpPr>
            <a:spLocks noGrp="1"/>
          </p:cNvSpPr>
          <p:nvPr>
            <p:ph idx="1"/>
          </p:nvPr>
        </p:nvSpPr>
        <p:spPr>
          <a:xfrm>
            <a:off x="3791162" y="1825625"/>
            <a:ext cx="7562637" cy="4351338"/>
          </a:xfrm>
        </p:spPr>
        <p:txBody>
          <a:bodyPr>
            <a:noAutofit/>
          </a:bodyPr>
          <a:lstStyle/>
          <a:p>
            <a:pPr marL="0" indent="0" algn="just">
              <a:buNone/>
            </a:pPr>
            <a:r>
              <a:rPr lang="es-ES"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CAUSAS:</a:t>
            </a:r>
          </a:p>
          <a:p>
            <a:pPr algn="just"/>
            <a:r>
              <a:rPr lang="es-ES_tradnl" kern="100" dirty="0">
                <a:effectLst/>
                <a:latin typeface="Aptos" panose="020B0004020202020204" pitchFamily="34" charset="0"/>
                <a:ea typeface="Aptos" panose="020B0004020202020204" pitchFamily="34" charset="0"/>
                <a:cs typeface="Arial" panose="020B0604020202020204" pitchFamily="34" charset="0"/>
              </a:rPr>
              <a:t>Comúnmente para la persona religiosa la vida es una prueba, Dios es el juez que al final lo juzgará según sus obras y le dará lo que merece: el cielo o el infierno. Esta manera de ver las cosas es incompleto e insuficiente. Porque visto de esta manera, todo depende de la persona. Depende de su actuación según o en contra de la ley. Por eso, la persona religiosa tiene como algo fundamental el cumplimiento: “debe cumplir con su deber con Dios. </a:t>
            </a:r>
            <a:endParaRPr lang="es-MX" kern="100" dirty="0">
              <a:effectLst/>
              <a:latin typeface="Aptos" panose="020B0004020202020204" pitchFamily="34" charset="0"/>
              <a:ea typeface="Aptos" panose="020B0004020202020204" pitchFamily="34" charset="0"/>
              <a:cs typeface="Arial" panose="020B0604020202020204" pitchFamily="34" charset="0"/>
            </a:endParaRPr>
          </a:p>
          <a:p>
            <a:pPr algn="just"/>
            <a:endParaRPr lang="es-MX"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9BD30C0C-21C2-D966-B0BF-73C6AE5086A2}"/>
              </a:ext>
            </a:extLst>
          </p:cNvPr>
          <p:cNvPicPr>
            <a:picLocks noChangeAspect="1"/>
          </p:cNvPicPr>
          <p:nvPr/>
        </p:nvPicPr>
        <p:blipFill>
          <a:blip r:embed="rId2"/>
          <a:stretch>
            <a:fillRect/>
          </a:stretch>
        </p:blipFill>
        <p:spPr>
          <a:xfrm>
            <a:off x="0" y="1414463"/>
            <a:ext cx="3938281" cy="5443537"/>
          </a:xfrm>
          <a:prstGeom prst="rect">
            <a:avLst/>
          </a:prstGeom>
        </p:spPr>
      </p:pic>
    </p:spTree>
    <p:extLst>
      <p:ext uri="{BB962C8B-B14F-4D97-AF65-F5344CB8AC3E}">
        <p14:creationId xmlns:p14="http://schemas.microsoft.com/office/powerpoint/2010/main" val="801965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DDCF17-B8B8-5632-E15E-2ED4FEA5E7A7}"/>
              </a:ext>
            </a:extLst>
          </p:cNvPr>
          <p:cNvSpPr>
            <a:spLocks noGrp="1"/>
          </p:cNvSpPr>
          <p:nvPr>
            <p:ph type="title"/>
          </p:nvPr>
        </p:nvSpPr>
        <p:spPr/>
        <p:txBody>
          <a:bodyPr>
            <a:normAutofit/>
          </a:bodyPr>
          <a:lstStyle/>
          <a:p>
            <a:pPr algn="ctr"/>
            <a:r>
              <a:rPr lang="es-ES_tradnl" sz="6000" b="1" dirty="0">
                <a:effectLst/>
                <a:latin typeface="Aptos" panose="020B0004020202020204" pitchFamily="34" charset="0"/>
                <a:ea typeface="Aptos" panose="020B0004020202020204" pitchFamily="34" charset="0"/>
                <a:cs typeface="Arial" panose="020B0604020202020204" pitchFamily="34" charset="0"/>
              </a:rPr>
              <a:t>DESCRISTIANIZACIÓN</a:t>
            </a:r>
            <a:r>
              <a:rPr lang="es-MX" sz="6000" dirty="0">
                <a:effectLst/>
              </a:rPr>
              <a:t> </a:t>
            </a:r>
            <a:endParaRPr lang="es-MX" sz="6000" dirty="0"/>
          </a:p>
        </p:txBody>
      </p:sp>
      <p:sp>
        <p:nvSpPr>
          <p:cNvPr id="3" name="Marcador de contenido 2">
            <a:extLst>
              <a:ext uri="{FF2B5EF4-FFF2-40B4-BE49-F238E27FC236}">
                <a16:creationId xmlns:a16="http://schemas.microsoft.com/office/drawing/2014/main" id="{24A8DE2B-8A86-9AF4-C53F-46CE03880381}"/>
              </a:ext>
            </a:extLst>
          </p:cNvPr>
          <p:cNvSpPr>
            <a:spLocks noGrp="1"/>
          </p:cNvSpPr>
          <p:nvPr>
            <p:ph idx="1"/>
          </p:nvPr>
        </p:nvSpPr>
        <p:spPr>
          <a:xfrm>
            <a:off x="3791162" y="1825625"/>
            <a:ext cx="7562637" cy="4351338"/>
          </a:xfrm>
        </p:spPr>
        <p:txBody>
          <a:bodyPr>
            <a:noAutofit/>
          </a:bodyPr>
          <a:lstStyle/>
          <a:p>
            <a:pPr marL="0" indent="0" algn="just">
              <a:buNone/>
            </a:pPr>
            <a:r>
              <a:rPr lang="es-ES"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CAUSAS:</a:t>
            </a:r>
          </a:p>
          <a:p>
            <a:pPr marL="342900" lvl="0" indent="-342900" algn="just">
              <a:buFont typeface="Symbol" pitchFamily="2" charset="2"/>
              <a:buChar char=""/>
            </a:pPr>
            <a:r>
              <a:rPr lang="es-ES_tradnl" kern="100" dirty="0">
                <a:effectLst/>
                <a:latin typeface="Aptos" panose="020B0004020202020204" pitchFamily="34" charset="0"/>
                <a:ea typeface="Aptos" panose="020B0004020202020204" pitchFamily="34" charset="0"/>
                <a:cs typeface="Arial" panose="020B0604020202020204" pitchFamily="34" charset="0"/>
              </a:rPr>
              <a:t>Falta de catequesis: la persona de la religiosidad natural no escucha. Va a la Iglesia a cumplir y porque piensa que ya sabe lo que le van a decir: que sea bueno, que se esfuerce, que trabaje, que sea honesto y honrado, que no robe, que no mate, etc. Y visto desde este punto, el cristianismo es igual a todas las religiones porque en todas “</a:t>
            </a:r>
            <a:r>
              <a:rPr lang="es-ES_tradnl" i="1" kern="100" dirty="0">
                <a:effectLst/>
                <a:latin typeface="Aptos" panose="020B0004020202020204" pitchFamily="34" charset="0"/>
                <a:ea typeface="Aptos" panose="020B0004020202020204" pitchFamily="34" charset="0"/>
                <a:cs typeface="Arial" panose="020B0604020202020204" pitchFamily="34" charset="0"/>
              </a:rPr>
              <a:t>se nos dice que debemos ser buenos y si fallamos, hay ritos de purificación</a:t>
            </a:r>
            <a:r>
              <a:rPr lang="es-ES_tradnl" kern="100" dirty="0">
                <a:effectLst/>
                <a:latin typeface="Aptos" panose="020B0004020202020204" pitchFamily="34" charset="0"/>
                <a:ea typeface="Aptos" panose="020B0004020202020204" pitchFamily="34" charset="0"/>
                <a:cs typeface="Arial" panose="020B0604020202020204" pitchFamily="34" charset="0"/>
              </a:rPr>
              <a:t>” para cuando se ha transgredido la ley. </a:t>
            </a:r>
            <a:endParaRPr lang="es-MX" kern="100" dirty="0">
              <a:effectLst/>
              <a:latin typeface="Aptos" panose="020B0004020202020204" pitchFamily="34" charset="0"/>
              <a:ea typeface="Aptos" panose="020B0004020202020204" pitchFamily="34" charset="0"/>
              <a:cs typeface="Arial" panose="020B0604020202020204" pitchFamily="34" charset="0"/>
            </a:endParaRPr>
          </a:p>
          <a:p>
            <a:pPr algn="just"/>
            <a:endParaRPr lang="es-MX"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9BD30C0C-21C2-D966-B0BF-73C6AE5086A2}"/>
              </a:ext>
            </a:extLst>
          </p:cNvPr>
          <p:cNvPicPr>
            <a:picLocks noChangeAspect="1"/>
          </p:cNvPicPr>
          <p:nvPr/>
        </p:nvPicPr>
        <p:blipFill>
          <a:blip r:embed="rId2"/>
          <a:stretch>
            <a:fillRect/>
          </a:stretch>
        </p:blipFill>
        <p:spPr>
          <a:xfrm>
            <a:off x="0" y="1414463"/>
            <a:ext cx="3938281" cy="5443537"/>
          </a:xfrm>
          <a:prstGeom prst="rect">
            <a:avLst/>
          </a:prstGeom>
        </p:spPr>
      </p:pic>
    </p:spTree>
    <p:extLst>
      <p:ext uri="{BB962C8B-B14F-4D97-AF65-F5344CB8AC3E}">
        <p14:creationId xmlns:p14="http://schemas.microsoft.com/office/powerpoint/2010/main" val="1475192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DDCF17-B8B8-5632-E15E-2ED4FEA5E7A7}"/>
              </a:ext>
            </a:extLst>
          </p:cNvPr>
          <p:cNvSpPr>
            <a:spLocks noGrp="1"/>
          </p:cNvSpPr>
          <p:nvPr>
            <p:ph type="title"/>
          </p:nvPr>
        </p:nvSpPr>
        <p:spPr/>
        <p:txBody>
          <a:bodyPr>
            <a:normAutofit/>
          </a:bodyPr>
          <a:lstStyle/>
          <a:p>
            <a:pPr algn="ctr"/>
            <a:r>
              <a:rPr lang="es-ES_tradnl" sz="6000" b="1" dirty="0">
                <a:effectLst/>
                <a:latin typeface="Aptos" panose="020B0004020202020204" pitchFamily="34" charset="0"/>
                <a:ea typeface="Aptos" panose="020B0004020202020204" pitchFamily="34" charset="0"/>
                <a:cs typeface="Arial" panose="020B0604020202020204" pitchFamily="34" charset="0"/>
              </a:rPr>
              <a:t>DESCRISTIANIZACIÓN</a:t>
            </a:r>
            <a:r>
              <a:rPr lang="es-MX" sz="6000" dirty="0">
                <a:effectLst/>
              </a:rPr>
              <a:t> </a:t>
            </a:r>
            <a:endParaRPr lang="es-MX" sz="6000" dirty="0"/>
          </a:p>
        </p:txBody>
      </p:sp>
      <p:sp>
        <p:nvSpPr>
          <p:cNvPr id="3" name="Marcador de contenido 2">
            <a:extLst>
              <a:ext uri="{FF2B5EF4-FFF2-40B4-BE49-F238E27FC236}">
                <a16:creationId xmlns:a16="http://schemas.microsoft.com/office/drawing/2014/main" id="{24A8DE2B-8A86-9AF4-C53F-46CE03880381}"/>
              </a:ext>
            </a:extLst>
          </p:cNvPr>
          <p:cNvSpPr>
            <a:spLocks noGrp="1"/>
          </p:cNvSpPr>
          <p:nvPr>
            <p:ph idx="1"/>
          </p:nvPr>
        </p:nvSpPr>
        <p:spPr>
          <a:xfrm>
            <a:off x="3791162" y="1825625"/>
            <a:ext cx="7562637" cy="4351338"/>
          </a:xfrm>
        </p:spPr>
        <p:txBody>
          <a:bodyPr>
            <a:noAutofit/>
          </a:bodyPr>
          <a:lstStyle/>
          <a:p>
            <a:pPr marL="342900" lvl="0" indent="-342900" algn="just">
              <a:buFont typeface="Symbol" pitchFamily="2" charset="2"/>
              <a:buChar char=""/>
            </a:pPr>
            <a:r>
              <a:rPr lang="es-ES_tradnl" sz="3200" kern="100" dirty="0">
                <a:effectLst/>
                <a:latin typeface="Aptos" panose="020B0004020202020204" pitchFamily="34" charset="0"/>
                <a:ea typeface="Aptos" panose="020B0004020202020204" pitchFamily="34" charset="0"/>
                <a:cs typeface="Arial" panose="020B0604020202020204" pitchFamily="34" charset="0"/>
              </a:rPr>
              <a:t>En cierta manera, la persona religiosa se parece mucho al hombre de hoy, al hombre secularizado. Como en el cristianismo se habla que no se basa en la ley y que Jesús ya pagó por nuestros pecados, y que han sido perdonados, ambas personas piensan igual: “</a:t>
            </a:r>
            <a:r>
              <a:rPr lang="es-ES_tradnl" sz="3200" i="1" kern="100" dirty="0">
                <a:effectLst/>
                <a:latin typeface="Aptos" panose="020B0004020202020204" pitchFamily="34" charset="0"/>
                <a:ea typeface="Aptos" panose="020B0004020202020204" pitchFamily="34" charset="0"/>
                <a:cs typeface="Arial" panose="020B0604020202020204" pitchFamily="34" charset="0"/>
              </a:rPr>
              <a:t>al final hay que arrepentirse y directo al cielo</a:t>
            </a:r>
            <a:r>
              <a:rPr lang="es-ES_tradnl" sz="3200" kern="100" dirty="0">
                <a:effectLst/>
                <a:latin typeface="Aptos" panose="020B0004020202020204" pitchFamily="34" charset="0"/>
                <a:ea typeface="Aptos" panose="020B0004020202020204" pitchFamily="34" charset="0"/>
                <a:cs typeface="Arial" panose="020B0604020202020204" pitchFamily="34" charset="0"/>
              </a:rPr>
              <a:t>”.  </a:t>
            </a:r>
            <a:endParaRPr lang="es-MX" sz="32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9BD30C0C-21C2-D966-B0BF-73C6AE5086A2}"/>
              </a:ext>
            </a:extLst>
          </p:cNvPr>
          <p:cNvPicPr>
            <a:picLocks noChangeAspect="1"/>
          </p:cNvPicPr>
          <p:nvPr/>
        </p:nvPicPr>
        <p:blipFill>
          <a:blip r:embed="rId2"/>
          <a:stretch>
            <a:fillRect/>
          </a:stretch>
        </p:blipFill>
        <p:spPr>
          <a:xfrm>
            <a:off x="0" y="1414463"/>
            <a:ext cx="3938281" cy="5443537"/>
          </a:xfrm>
          <a:prstGeom prst="rect">
            <a:avLst/>
          </a:prstGeom>
        </p:spPr>
      </p:pic>
    </p:spTree>
    <p:extLst>
      <p:ext uri="{BB962C8B-B14F-4D97-AF65-F5344CB8AC3E}">
        <p14:creationId xmlns:p14="http://schemas.microsoft.com/office/powerpoint/2010/main" val="123097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CuadroTexto 2">
            <a:extLst>
              <a:ext uri="{FF2B5EF4-FFF2-40B4-BE49-F238E27FC236}">
                <a16:creationId xmlns:a16="http://schemas.microsoft.com/office/drawing/2014/main" id="{FE8A20F8-2A26-BD10-5B9F-06C60B8C0168}"/>
              </a:ext>
            </a:extLst>
          </p:cNvPr>
          <p:cNvSpPr txBox="1"/>
          <p:nvPr/>
        </p:nvSpPr>
        <p:spPr>
          <a:xfrm>
            <a:off x="5962785" y="-2572425"/>
            <a:ext cx="6071657" cy="600142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DESCRISTIANIZACIÓN</a:t>
            </a:r>
          </a:p>
        </p:txBody>
      </p:sp>
      <p:sp>
        <p:nvSpPr>
          <p:cNvPr id="4" name="CuadroTexto 3">
            <a:extLst>
              <a:ext uri="{FF2B5EF4-FFF2-40B4-BE49-F238E27FC236}">
                <a16:creationId xmlns:a16="http://schemas.microsoft.com/office/drawing/2014/main" id="{F4B04962-EA4B-97CF-83A7-4A14B711AC88}"/>
              </a:ext>
            </a:extLst>
          </p:cNvPr>
          <p:cNvSpPr txBox="1"/>
          <p:nvPr/>
        </p:nvSpPr>
        <p:spPr>
          <a:xfrm>
            <a:off x="6094476" y="2102699"/>
            <a:ext cx="4620584" cy="775494"/>
          </a:xfrm>
          <a:prstGeom prst="rect">
            <a:avLst/>
          </a:prstGeom>
        </p:spPr>
        <p:txBody>
          <a:bodyPr vert="horz" lIns="91440" tIns="45720" rIns="91440" bIns="45720" rtlCol="0">
            <a:normAutofit/>
          </a:bodyPr>
          <a:lstStyle/>
          <a:p>
            <a:pPr>
              <a:lnSpc>
                <a:spcPct val="90000"/>
              </a:lnSpc>
              <a:spcBef>
                <a:spcPts val="1000"/>
              </a:spcBef>
            </a:pPr>
            <a:r>
              <a:rPr lang="en-US" sz="2400" kern="1200" dirty="0">
                <a:solidFill>
                  <a:srgbClr val="FF0000"/>
                </a:solidFill>
                <a:latin typeface="+mn-lt"/>
                <a:ea typeface="+mn-ea"/>
                <a:cs typeface="+mn-cs"/>
              </a:rPr>
              <a:t>Segunda </a:t>
            </a:r>
            <a:r>
              <a:rPr lang="en-US" sz="2400" kern="1200" dirty="0" err="1">
                <a:solidFill>
                  <a:srgbClr val="FF0000"/>
                </a:solidFill>
                <a:latin typeface="+mn-lt"/>
                <a:ea typeface="+mn-ea"/>
                <a:cs typeface="+mn-cs"/>
              </a:rPr>
              <a:t>Plaga</a:t>
            </a:r>
            <a:endParaRPr lang="en-US" sz="2400" kern="1200" dirty="0">
              <a:solidFill>
                <a:srgbClr val="FF0000"/>
              </a:solidFill>
              <a:latin typeface="+mn-lt"/>
              <a:ea typeface="+mn-ea"/>
              <a:cs typeface="+mn-cs"/>
            </a:endParaRPr>
          </a:p>
        </p:txBody>
      </p:sp>
      <p:pic>
        <p:nvPicPr>
          <p:cNvPr id="5" name="Imagen 4">
            <a:extLst>
              <a:ext uri="{FF2B5EF4-FFF2-40B4-BE49-F238E27FC236}">
                <a16:creationId xmlns:a16="http://schemas.microsoft.com/office/drawing/2014/main" id="{2EF4E78B-71E4-D473-40DE-901F27D3F326}"/>
              </a:ext>
            </a:extLst>
          </p:cNvPr>
          <p:cNvPicPr>
            <a:picLocks noChangeAspect="1"/>
          </p:cNvPicPr>
          <p:nvPr/>
        </p:nvPicPr>
        <p:blipFill>
          <a:blip r:embed="rId2"/>
          <a:stretch>
            <a:fillRect/>
          </a:stretch>
        </p:blipFill>
        <p:spPr>
          <a:xfrm>
            <a:off x="88002" y="806305"/>
            <a:ext cx="4039022" cy="5571066"/>
          </a:xfrm>
          <a:prstGeom prst="rect">
            <a:avLst/>
          </a:prstGeom>
        </p:spPr>
      </p:pic>
    </p:spTree>
    <p:extLst>
      <p:ext uri="{BB962C8B-B14F-4D97-AF65-F5344CB8AC3E}">
        <p14:creationId xmlns:p14="http://schemas.microsoft.com/office/powerpoint/2010/main" val="87182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67FBC62-2809-D29E-D5E0-C685A015AC39}"/>
              </a:ext>
            </a:extLst>
          </p:cNvPr>
          <p:cNvPicPr>
            <a:picLocks noChangeAspect="1"/>
          </p:cNvPicPr>
          <p:nvPr/>
        </p:nvPicPr>
        <p:blipFill>
          <a:blip r:embed="rId2"/>
          <a:stretch>
            <a:fillRect/>
          </a:stretch>
        </p:blipFill>
        <p:spPr>
          <a:xfrm>
            <a:off x="4522787" y="1774825"/>
            <a:ext cx="3938853" cy="4054475"/>
          </a:xfrm>
          <a:prstGeom prst="rect">
            <a:avLst/>
          </a:prstGeom>
        </p:spPr>
      </p:pic>
      <p:pic>
        <p:nvPicPr>
          <p:cNvPr id="3" name="Imagen 2">
            <a:extLst>
              <a:ext uri="{FF2B5EF4-FFF2-40B4-BE49-F238E27FC236}">
                <a16:creationId xmlns:a16="http://schemas.microsoft.com/office/drawing/2014/main" id="{386E3B3D-7646-9D56-9828-194560EA40E8}"/>
              </a:ext>
            </a:extLst>
          </p:cNvPr>
          <p:cNvPicPr>
            <a:picLocks noChangeAspect="1"/>
          </p:cNvPicPr>
          <p:nvPr/>
        </p:nvPicPr>
        <p:blipFill>
          <a:blip r:embed="rId3"/>
          <a:stretch>
            <a:fillRect/>
          </a:stretch>
        </p:blipFill>
        <p:spPr>
          <a:xfrm>
            <a:off x="7239000" y="636587"/>
            <a:ext cx="4953000" cy="5041900"/>
          </a:xfrm>
          <a:prstGeom prst="rect">
            <a:avLst/>
          </a:prstGeom>
        </p:spPr>
      </p:pic>
      <p:pic>
        <p:nvPicPr>
          <p:cNvPr id="4" name="Imagen 3">
            <a:extLst>
              <a:ext uri="{FF2B5EF4-FFF2-40B4-BE49-F238E27FC236}">
                <a16:creationId xmlns:a16="http://schemas.microsoft.com/office/drawing/2014/main" id="{46D89C95-519E-8909-6E28-FB18176A3F27}"/>
              </a:ext>
            </a:extLst>
          </p:cNvPr>
          <p:cNvPicPr>
            <a:picLocks noChangeAspect="1"/>
          </p:cNvPicPr>
          <p:nvPr/>
        </p:nvPicPr>
        <p:blipFill>
          <a:blip r:embed="rId4"/>
          <a:stretch>
            <a:fillRect/>
          </a:stretch>
        </p:blipFill>
        <p:spPr>
          <a:xfrm>
            <a:off x="4718772" y="1854992"/>
            <a:ext cx="3328734" cy="3411538"/>
          </a:xfrm>
          <a:prstGeom prst="rect">
            <a:avLst/>
          </a:prstGeom>
        </p:spPr>
      </p:pic>
      <p:pic>
        <p:nvPicPr>
          <p:cNvPr id="5" name="Imagen 4">
            <a:extLst>
              <a:ext uri="{FF2B5EF4-FFF2-40B4-BE49-F238E27FC236}">
                <a16:creationId xmlns:a16="http://schemas.microsoft.com/office/drawing/2014/main" id="{F8FE4E5B-9A25-3FDD-B962-CF380A5901AA}"/>
              </a:ext>
            </a:extLst>
          </p:cNvPr>
          <p:cNvPicPr>
            <a:picLocks noChangeAspect="1"/>
          </p:cNvPicPr>
          <p:nvPr/>
        </p:nvPicPr>
        <p:blipFill>
          <a:blip r:embed="rId5"/>
          <a:stretch>
            <a:fillRect/>
          </a:stretch>
        </p:blipFill>
        <p:spPr>
          <a:xfrm>
            <a:off x="4656268" y="5878512"/>
            <a:ext cx="3001833" cy="957343"/>
          </a:xfrm>
          <a:prstGeom prst="rect">
            <a:avLst/>
          </a:prstGeom>
        </p:spPr>
      </p:pic>
      <p:pic>
        <p:nvPicPr>
          <p:cNvPr id="6" name="Imagen 5">
            <a:extLst>
              <a:ext uri="{FF2B5EF4-FFF2-40B4-BE49-F238E27FC236}">
                <a16:creationId xmlns:a16="http://schemas.microsoft.com/office/drawing/2014/main" id="{E2CE54F7-2F28-6E1D-47AF-38A5392E6353}"/>
              </a:ext>
            </a:extLst>
          </p:cNvPr>
          <p:cNvPicPr>
            <a:picLocks noChangeAspect="1"/>
          </p:cNvPicPr>
          <p:nvPr/>
        </p:nvPicPr>
        <p:blipFill>
          <a:blip r:embed="rId6"/>
          <a:stretch>
            <a:fillRect/>
          </a:stretch>
        </p:blipFill>
        <p:spPr>
          <a:xfrm>
            <a:off x="2501900" y="-171450"/>
            <a:ext cx="7213600" cy="2197100"/>
          </a:xfrm>
          <a:prstGeom prst="rect">
            <a:avLst/>
          </a:prstGeom>
        </p:spPr>
      </p:pic>
      <p:pic>
        <p:nvPicPr>
          <p:cNvPr id="7" name="Imagen 6">
            <a:extLst>
              <a:ext uri="{FF2B5EF4-FFF2-40B4-BE49-F238E27FC236}">
                <a16:creationId xmlns:a16="http://schemas.microsoft.com/office/drawing/2014/main" id="{DBC1502A-B913-7C17-DF31-D11EBCF185BB}"/>
              </a:ext>
            </a:extLst>
          </p:cNvPr>
          <p:cNvPicPr>
            <a:picLocks noChangeAspect="1"/>
          </p:cNvPicPr>
          <p:nvPr/>
        </p:nvPicPr>
        <p:blipFill>
          <a:blip r:embed="rId7"/>
          <a:stretch>
            <a:fillRect/>
          </a:stretch>
        </p:blipFill>
        <p:spPr>
          <a:xfrm>
            <a:off x="3036887" y="636587"/>
            <a:ext cx="1485900" cy="1866900"/>
          </a:xfrm>
          <a:prstGeom prst="rect">
            <a:avLst/>
          </a:prstGeom>
        </p:spPr>
      </p:pic>
      <p:pic>
        <p:nvPicPr>
          <p:cNvPr id="8" name="Imagen 7">
            <a:extLst>
              <a:ext uri="{FF2B5EF4-FFF2-40B4-BE49-F238E27FC236}">
                <a16:creationId xmlns:a16="http://schemas.microsoft.com/office/drawing/2014/main" id="{A6636BA7-8691-EDF3-9BDE-57BD75113FDD}"/>
              </a:ext>
            </a:extLst>
          </p:cNvPr>
          <p:cNvPicPr>
            <a:picLocks noChangeAspect="1"/>
          </p:cNvPicPr>
          <p:nvPr/>
        </p:nvPicPr>
        <p:blipFill>
          <a:blip r:embed="rId8"/>
          <a:stretch>
            <a:fillRect/>
          </a:stretch>
        </p:blipFill>
        <p:spPr>
          <a:xfrm>
            <a:off x="5449689" y="242093"/>
            <a:ext cx="1866900" cy="1562100"/>
          </a:xfrm>
          <a:prstGeom prst="rect">
            <a:avLst/>
          </a:prstGeom>
        </p:spPr>
      </p:pic>
    </p:spTree>
    <p:extLst>
      <p:ext uri="{BB962C8B-B14F-4D97-AF65-F5344CB8AC3E}">
        <p14:creationId xmlns:p14="http://schemas.microsoft.com/office/powerpoint/2010/main" val="42016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B1A8626-466A-B3F8-059F-0DAA09FAB7D7}"/>
              </a:ext>
            </a:extLst>
          </p:cNvPr>
          <p:cNvPicPr>
            <a:picLocks noChangeAspect="1"/>
          </p:cNvPicPr>
          <p:nvPr/>
        </p:nvPicPr>
        <p:blipFill>
          <a:blip r:embed="rId2"/>
          <a:stretch>
            <a:fillRect/>
          </a:stretch>
        </p:blipFill>
        <p:spPr>
          <a:xfrm>
            <a:off x="292100" y="1050925"/>
            <a:ext cx="5803900" cy="2070100"/>
          </a:xfrm>
          <a:prstGeom prst="rect">
            <a:avLst/>
          </a:prstGeom>
        </p:spPr>
      </p:pic>
      <p:pic>
        <p:nvPicPr>
          <p:cNvPr id="3" name="Imagen 2">
            <a:extLst>
              <a:ext uri="{FF2B5EF4-FFF2-40B4-BE49-F238E27FC236}">
                <a16:creationId xmlns:a16="http://schemas.microsoft.com/office/drawing/2014/main" id="{B05FB1DE-8A5F-808D-4145-D30222DADBEE}"/>
              </a:ext>
            </a:extLst>
          </p:cNvPr>
          <p:cNvPicPr>
            <a:picLocks noChangeAspect="1"/>
          </p:cNvPicPr>
          <p:nvPr/>
        </p:nvPicPr>
        <p:blipFill>
          <a:blip r:embed="rId3"/>
          <a:stretch>
            <a:fillRect/>
          </a:stretch>
        </p:blipFill>
        <p:spPr>
          <a:xfrm>
            <a:off x="7545387" y="512762"/>
            <a:ext cx="3530600" cy="4432300"/>
          </a:xfrm>
          <a:prstGeom prst="rect">
            <a:avLst/>
          </a:prstGeom>
        </p:spPr>
      </p:pic>
      <p:pic>
        <p:nvPicPr>
          <p:cNvPr id="4" name="Imagen 3">
            <a:extLst>
              <a:ext uri="{FF2B5EF4-FFF2-40B4-BE49-F238E27FC236}">
                <a16:creationId xmlns:a16="http://schemas.microsoft.com/office/drawing/2014/main" id="{F90BA4F4-0256-7965-7ADF-1FFD7CB8654B}"/>
              </a:ext>
            </a:extLst>
          </p:cNvPr>
          <p:cNvPicPr>
            <a:picLocks noChangeAspect="1"/>
          </p:cNvPicPr>
          <p:nvPr/>
        </p:nvPicPr>
        <p:blipFill>
          <a:blip r:embed="rId4"/>
          <a:stretch>
            <a:fillRect/>
          </a:stretch>
        </p:blipFill>
        <p:spPr>
          <a:xfrm>
            <a:off x="2309814" y="2200276"/>
            <a:ext cx="2336800" cy="1536700"/>
          </a:xfrm>
          <a:prstGeom prst="rect">
            <a:avLst/>
          </a:prstGeom>
        </p:spPr>
      </p:pic>
      <p:pic>
        <p:nvPicPr>
          <p:cNvPr id="5" name="Imagen 4">
            <a:extLst>
              <a:ext uri="{FF2B5EF4-FFF2-40B4-BE49-F238E27FC236}">
                <a16:creationId xmlns:a16="http://schemas.microsoft.com/office/drawing/2014/main" id="{710F26C8-883F-6C30-27F9-71B2FB9534B0}"/>
              </a:ext>
            </a:extLst>
          </p:cNvPr>
          <p:cNvPicPr>
            <a:picLocks noChangeAspect="1"/>
          </p:cNvPicPr>
          <p:nvPr/>
        </p:nvPicPr>
        <p:blipFill>
          <a:blip r:embed="rId4"/>
          <a:stretch>
            <a:fillRect/>
          </a:stretch>
        </p:blipFill>
        <p:spPr>
          <a:xfrm>
            <a:off x="7827962" y="3736976"/>
            <a:ext cx="2336800" cy="1536700"/>
          </a:xfrm>
          <a:prstGeom prst="rect">
            <a:avLst/>
          </a:prstGeom>
        </p:spPr>
      </p:pic>
      <p:pic>
        <p:nvPicPr>
          <p:cNvPr id="6" name="Imagen 5">
            <a:extLst>
              <a:ext uri="{FF2B5EF4-FFF2-40B4-BE49-F238E27FC236}">
                <a16:creationId xmlns:a16="http://schemas.microsoft.com/office/drawing/2014/main" id="{A3C2E733-9F17-4D84-35ED-354E097568C4}"/>
              </a:ext>
            </a:extLst>
          </p:cNvPr>
          <p:cNvPicPr>
            <a:picLocks noChangeAspect="1"/>
          </p:cNvPicPr>
          <p:nvPr/>
        </p:nvPicPr>
        <p:blipFill>
          <a:blip r:embed="rId5"/>
          <a:stretch>
            <a:fillRect/>
          </a:stretch>
        </p:blipFill>
        <p:spPr>
          <a:xfrm>
            <a:off x="2027238" y="4156076"/>
            <a:ext cx="1790700" cy="1117600"/>
          </a:xfrm>
          <a:prstGeom prst="rect">
            <a:avLst/>
          </a:prstGeom>
        </p:spPr>
      </p:pic>
      <p:pic>
        <p:nvPicPr>
          <p:cNvPr id="7" name="Imagen 6">
            <a:extLst>
              <a:ext uri="{FF2B5EF4-FFF2-40B4-BE49-F238E27FC236}">
                <a16:creationId xmlns:a16="http://schemas.microsoft.com/office/drawing/2014/main" id="{63639E18-CDC5-CD18-44F6-0E11CC34A7DB}"/>
              </a:ext>
            </a:extLst>
          </p:cNvPr>
          <p:cNvPicPr>
            <a:picLocks noChangeAspect="1"/>
          </p:cNvPicPr>
          <p:nvPr/>
        </p:nvPicPr>
        <p:blipFill>
          <a:blip r:embed="rId6"/>
          <a:stretch>
            <a:fillRect/>
          </a:stretch>
        </p:blipFill>
        <p:spPr>
          <a:xfrm>
            <a:off x="4100512" y="3716338"/>
            <a:ext cx="3162300" cy="1485900"/>
          </a:xfrm>
          <a:prstGeom prst="rect">
            <a:avLst/>
          </a:prstGeom>
        </p:spPr>
      </p:pic>
      <p:pic>
        <p:nvPicPr>
          <p:cNvPr id="8" name="Imagen 7">
            <a:extLst>
              <a:ext uri="{FF2B5EF4-FFF2-40B4-BE49-F238E27FC236}">
                <a16:creationId xmlns:a16="http://schemas.microsoft.com/office/drawing/2014/main" id="{E3687F59-5816-83E0-A34E-A2468318084E}"/>
              </a:ext>
            </a:extLst>
          </p:cNvPr>
          <p:cNvPicPr>
            <a:picLocks noChangeAspect="1"/>
          </p:cNvPicPr>
          <p:nvPr/>
        </p:nvPicPr>
        <p:blipFill>
          <a:blip r:embed="rId7"/>
          <a:stretch>
            <a:fillRect/>
          </a:stretch>
        </p:blipFill>
        <p:spPr>
          <a:xfrm>
            <a:off x="3189287" y="4883151"/>
            <a:ext cx="3225800" cy="1828800"/>
          </a:xfrm>
          <a:prstGeom prst="rect">
            <a:avLst/>
          </a:prstGeom>
        </p:spPr>
      </p:pic>
      <p:pic>
        <p:nvPicPr>
          <p:cNvPr id="10" name="Imagen 9">
            <a:extLst>
              <a:ext uri="{FF2B5EF4-FFF2-40B4-BE49-F238E27FC236}">
                <a16:creationId xmlns:a16="http://schemas.microsoft.com/office/drawing/2014/main" id="{E183E32A-2832-D981-9C2F-C67CA9052E07}"/>
              </a:ext>
            </a:extLst>
          </p:cNvPr>
          <p:cNvPicPr>
            <a:picLocks noChangeAspect="1"/>
          </p:cNvPicPr>
          <p:nvPr/>
        </p:nvPicPr>
        <p:blipFill>
          <a:blip r:embed="rId8"/>
          <a:stretch>
            <a:fillRect/>
          </a:stretch>
        </p:blipFill>
        <p:spPr>
          <a:xfrm>
            <a:off x="417513" y="4502151"/>
            <a:ext cx="1397000" cy="2209800"/>
          </a:xfrm>
          <a:prstGeom prst="rect">
            <a:avLst/>
          </a:prstGeom>
        </p:spPr>
      </p:pic>
    </p:spTree>
    <p:extLst>
      <p:ext uri="{BB962C8B-B14F-4D97-AF65-F5344CB8AC3E}">
        <p14:creationId xmlns:p14="http://schemas.microsoft.com/office/powerpoint/2010/main" val="337506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882F76C-00EB-2A62-3F0D-9DD32888F76C}"/>
              </a:ext>
            </a:extLst>
          </p:cNvPr>
          <p:cNvPicPr>
            <a:picLocks noChangeAspect="1"/>
          </p:cNvPicPr>
          <p:nvPr/>
        </p:nvPicPr>
        <p:blipFill>
          <a:blip r:embed="rId2"/>
          <a:stretch>
            <a:fillRect/>
          </a:stretch>
        </p:blipFill>
        <p:spPr>
          <a:xfrm>
            <a:off x="1614489" y="611253"/>
            <a:ext cx="9506134" cy="5635493"/>
          </a:xfrm>
          <a:prstGeom prst="rect">
            <a:avLst/>
          </a:prstGeom>
        </p:spPr>
      </p:pic>
      <p:pic>
        <p:nvPicPr>
          <p:cNvPr id="3" name="Imagen 2">
            <a:extLst>
              <a:ext uri="{FF2B5EF4-FFF2-40B4-BE49-F238E27FC236}">
                <a16:creationId xmlns:a16="http://schemas.microsoft.com/office/drawing/2014/main" id="{7FF58824-4DE7-D85F-B64B-83AE77D1C3E4}"/>
              </a:ext>
            </a:extLst>
          </p:cNvPr>
          <p:cNvPicPr>
            <a:picLocks noChangeAspect="1"/>
          </p:cNvPicPr>
          <p:nvPr/>
        </p:nvPicPr>
        <p:blipFill>
          <a:blip r:embed="rId3"/>
          <a:stretch>
            <a:fillRect/>
          </a:stretch>
        </p:blipFill>
        <p:spPr>
          <a:xfrm>
            <a:off x="5270500" y="1874837"/>
            <a:ext cx="1873250" cy="1231865"/>
          </a:xfrm>
          <a:prstGeom prst="rect">
            <a:avLst/>
          </a:prstGeom>
        </p:spPr>
      </p:pic>
    </p:spTree>
    <p:extLst>
      <p:ext uri="{BB962C8B-B14F-4D97-AF65-F5344CB8AC3E}">
        <p14:creationId xmlns:p14="http://schemas.microsoft.com/office/powerpoint/2010/main" val="3177771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E095038-0DFA-B142-5BF5-6FE36BDEF4CC}"/>
              </a:ext>
            </a:extLst>
          </p:cNvPr>
          <p:cNvPicPr>
            <a:picLocks noChangeAspect="1"/>
          </p:cNvPicPr>
          <p:nvPr/>
        </p:nvPicPr>
        <p:blipFill>
          <a:blip r:embed="rId2"/>
          <a:stretch>
            <a:fillRect/>
          </a:stretch>
        </p:blipFill>
        <p:spPr>
          <a:xfrm>
            <a:off x="2209800" y="877071"/>
            <a:ext cx="7772400" cy="4046582"/>
          </a:xfrm>
          <a:prstGeom prst="rect">
            <a:avLst/>
          </a:prstGeom>
        </p:spPr>
      </p:pic>
    </p:spTree>
    <p:extLst>
      <p:ext uri="{BB962C8B-B14F-4D97-AF65-F5344CB8AC3E}">
        <p14:creationId xmlns:p14="http://schemas.microsoft.com/office/powerpoint/2010/main" val="1422530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6CF277C-C6B7-5C5C-7C81-A8A3A15E661C}"/>
              </a:ext>
            </a:extLst>
          </p:cNvPr>
          <p:cNvSpPr txBox="1"/>
          <p:nvPr/>
        </p:nvSpPr>
        <p:spPr>
          <a:xfrm>
            <a:off x="1185862" y="1185863"/>
            <a:ext cx="6384339" cy="769441"/>
          </a:xfrm>
          <a:prstGeom prst="rect">
            <a:avLst/>
          </a:prstGeom>
          <a:noFill/>
        </p:spPr>
        <p:txBody>
          <a:bodyPr wrap="square" rtlCol="0">
            <a:spAutoFit/>
          </a:bodyPr>
          <a:lstStyle/>
          <a:p>
            <a:r>
              <a:rPr lang="es-MX" sz="4400" dirty="0"/>
              <a:t>A esto se le llama </a:t>
            </a:r>
          </a:p>
        </p:txBody>
      </p:sp>
      <p:sp>
        <p:nvSpPr>
          <p:cNvPr id="3" name="CuadroTexto 2">
            <a:extLst>
              <a:ext uri="{FF2B5EF4-FFF2-40B4-BE49-F238E27FC236}">
                <a16:creationId xmlns:a16="http://schemas.microsoft.com/office/drawing/2014/main" id="{19FAC720-C7AE-0A8B-DCAD-ECFE3E77A037}"/>
              </a:ext>
            </a:extLst>
          </p:cNvPr>
          <p:cNvSpPr txBox="1"/>
          <p:nvPr/>
        </p:nvSpPr>
        <p:spPr>
          <a:xfrm>
            <a:off x="2786063" y="2843213"/>
            <a:ext cx="6272871" cy="2308324"/>
          </a:xfrm>
          <a:prstGeom prst="rect">
            <a:avLst/>
          </a:prstGeom>
          <a:noFill/>
        </p:spPr>
        <p:txBody>
          <a:bodyPr wrap="none" rtlCol="0">
            <a:spAutoFit/>
          </a:bodyPr>
          <a:lstStyle/>
          <a:p>
            <a:r>
              <a:rPr lang="es-MX" sz="7200" dirty="0"/>
              <a:t>Religiosidad o</a:t>
            </a:r>
          </a:p>
          <a:p>
            <a:r>
              <a:rPr lang="es-MX" sz="7200" dirty="0"/>
              <a:t>religión natural</a:t>
            </a:r>
          </a:p>
        </p:txBody>
      </p:sp>
    </p:spTree>
    <p:extLst>
      <p:ext uri="{BB962C8B-B14F-4D97-AF65-F5344CB8AC3E}">
        <p14:creationId xmlns:p14="http://schemas.microsoft.com/office/powerpoint/2010/main" val="1160465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831B881-3DDC-F424-CA40-5D8B158CFDE5}"/>
              </a:ext>
            </a:extLst>
          </p:cNvPr>
          <p:cNvSpPr txBox="1"/>
          <p:nvPr/>
        </p:nvSpPr>
        <p:spPr>
          <a:xfrm>
            <a:off x="1185862" y="1185863"/>
            <a:ext cx="6384339" cy="2123658"/>
          </a:xfrm>
          <a:prstGeom prst="rect">
            <a:avLst/>
          </a:prstGeom>
          <a:noFill/>
        </p:spPr>
        <p:txBody>
          <a:bodyPr wrap="square" rtlCol="0">
            <a:spAutoFit/>
          </a:bodyPr>
          <a:lstStyle/>
          <a:p>
            <a:r>
              <a:rPr lang="es-MX" sz="4400" dirty="0"/>
              <a:t>Sin embargo, Jesús </a:t>
            </a:r>
            <a:r>
              <a:rPr lang="es-MX" sz="4400" dirty="0">
                <a:solidFill>
                  <a:srgbClr val="FF0000"/>
                </a:solidFill>
              </a:rPr>
              <a:t>jamás</a:t>
            </a:r>
          </a:p>
          <a:p>
            <a:r>
              <a:rPr lang="es-MX" sz="4400" dirty="0"/>
              <a:t>vino a invitarnos a vivir la </a:t>
            </a:r>
          </a:p>
          <a:p>
            <a:r>
              <a:rPr lang="es-MX" sz="4400" dirty="0"/>
              <a:t>religiosidad natural</a:t>
            </a:r>
          </a:p>
        </p:txBody>
      </p:sp>
      <p:sp>
        <p:nvSpPr>
          <p:cNvPr id="3" name="CuadroTexto 2">
            <a:extLst>
              <a:ext uri="{FF2B5EF4-FFF2-40B4-BE49-F238E27FC236}">
                <a16:creationId xmlns:a16="http://schemas.microsoft.com/office/drawing/2014/main" id="{EEA36D41-52B6-7F86-73D9-7C0219C72AB9}"/>
              </a:ext>
            </a:extLst>
          </p:cNvPr>
          <p:cNvSpPr txBox="1"/>
          <p:nvPr/>
        </p:nvSpPr>
        <p:spPr>
          <a:xfrm>
            <a:off x="2714625" y="3548480"/>
            <a:ext cx="7408631" cy="2308324"/>
          </a:xfrm>
          <a:prstGeom prst="rect">
            <a:avLst/>
          </a:prstGeom>
          <a:noFill/>
        </p:spPr>
        <p:txBody>
          <a:bodyPr wrap="none" rtlCol="0">
            <a:spAutoFit/>
          </a:bodyPr>
          <a:lstStyle/>
          <a:p>
            <a:r>
              <a:rPr lang="es-MX" sz="7200" dirty="0"/>
              <a:t>Él habla de la </a:t>
            </a:r>
            <a:r>
              <a:rPr lang="es-MX" sz="7200" dirty="0">
                <a:solidFill>
                  <a:srgbClr val="FF0000"/>
                </a:solidFill>
              </a:rPr>
              <a:t>fe</a:t>
            </a:r>
          </a:p>
          <a:p>
            <a:r>
              <a:rPr lang="es-MX" sz="7200" dirty="0">
                <a:solidFill>
                  <a:srgbClr val="FF0000"/>
                </a:solidFill>
              </a:rPr>
              <a:t>(la fe es otra cosa)</a:t>
            </a:r>
          </a:p>
        </p:txBody>
      </p:sp>
    </p:spTree>
    <p:extLst>
      <p:ext uri="{BB962C8B-B14F-4D97-AF65-F5344CB8AC3E}">
        <p14:creationId xmlns:p14="http://schemas.microsoft.com/office/powerpoint/2010/main" val="1181516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715E2-9B46-499D-3504-4FBD0BF0DB9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B7054C7-08F9-3E38-4C06-344E88815C10}"/>
              </a:ext>
            </a:extLst>
          </p:cNvPr>
          <p:cNvSpPr txBox="1"/>
          <p:nvPr/>
        </p:nvSpPr>
        <p:spPr>
          <a:xfrm>
            <a:off x="1185862" y="1185863"/>
            <a:ext cx="6384339" cy="1446550"/>
          </a:xfrm>
          <a:prstGeom prst="rect">
            <a:avLst/>
          </a:prstGeom>
          <a:noFill/>
        </p:spPr>
        <p:txBody>
          <a:bodyPr wrap="square" rtlCol="0">
            <a:spAutoFit/>
          </a:bodyPr>
          <a:lstStyle/>
          <a:p>
            <a:r>
              <a:rPr lang="es-MX" sz="4400" dirty="0"/>
              <a:t>El gran problema de hoy en día es que </a:t>
            </a:r>
          </a:p>
        </p:txBody>
      </p:sp>
      <p:sp>
        <p:nvSpPr>
          <p:cNvPr id="3" name="CuadroTexto 2">
            <a:extLst>
              <a:ext uri="{FF2B5EF4-FFF2-40B4-BE49-F238E27FC236}">
                <a16:creationId xmlns:a16="http://schemas.microsoft.com/office/drawing/2014/main" id="{00FE9A2C-6998-66C2-AC3B-D1FA254BA370}"/>
              </a:ext>
            </a:extLst>
          </p:cNvPr>
          <p:cNvSpPr txBox="1"/>
          <p:nvPr/>
        </p:nvSpPr>
        <p:spPr>
          <a:xfrm>
            <a:off x="1042988" y="2991268"/>
            <a:ext cx="9721892" cy="3416320"/>
          </a:xfrm>
          <a:prstGeom prst="rect">
            <a:avLst/>
          </a:prstGeom>
          <a:noFill/>
        </p:spPr>
        <p:txBody>
          <a:bodyPr wrap="none" rtlCol="0">
            <a:spAutoFit/>
          </a:bodyPr>
          <a:lstStyle/>
          <a:p>
            <a:r>
              <a:rPr lang="es-MX" sz="7200" dirty="0">
                <a:solidFill>
                  <a:srgbClr val="FF0000"/>
                </a:solidFill>
              </a:rPr>
              <a:t>casi todos los católicos </a:t>
            </a:r>
          </a:p>
          <a:p>
            <a:r>
              <a:rPr lang="es-MX" sz="7200" dirty="0">
                <a:solidFill>
                  <a:srgbClr val="FF0000"/>
                </a:solidFill>
              </a:rPr>
              <a:t>confunden la fe </a:t>
            </a:r>
          </a:p>
          <a:p>
            <a:r>
              <a:rPr lang="es-MX" sz="7200" dirty="0">
                <a:solidFill>
                  <a:srgbClr val="FF0000"/>
                </a:solidFill>
              </a:rPr>
              <a:t>con la religiosidad</a:t>
            </a:r>
          </a:p>
        </p:txBody>
      </p:sp>
    </p:spTree>
    <p:extLst>
      <p:ext uri="{BB962C8B-B14F-4D97-AF65-F5344CB8AC3E}">
        <p14:creationId xmlns:p14="http://schemas.microsoft.com/office/powerpoint/2010/main" val="293107311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2343</TotalTime>
  <Words>523</Words>
  <Application>Microsoft Macintosh PowerPoint</Application>
  <PresentationFormat>Panorámica</PresentationFormat>
  <Paragraphs>34</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Aptos</vt:lpstr>
      <vt:lpstr>Aptos Display</vt:lpstr>
      <vt:lpstr>Arial</vt:lpstr>
      <vt:lpstr>Symbol</vt:lpstr>
      <vt:lpstr>Tema de Office</vt:lpstr>
      <vt:lpstr>¿Dónde estamos? ¿Quiénes somos?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DESCRISTIANIZACIÓN </vt:lpstr>
      <vt:lpstr>DESCRISTIANIZACIÓN </vt:lpstr>
      <vt:lpstr>DESCRISTIANIZACIÓN </vt:lpstr>
      <vt:lpstr>DESCRISTIANIZACIÓN </vt:lpstr>
      <vt:lpstr>DESCRISTIANIZACIÓN </vt:lpstr>
      <vt:lpstr>DESCRISTIANIZACIÓN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 Blanco</dc:creator>
  <cp:lastModifiedBy>E. Blanco</cp:lastModifiedBy>
  <cp:revision>1</cp:revision>
  <dcterms:created xsi:type="dcterms:W3CDTF">2025-02-28T22:09:08Z</dcterms:created>
  <dcterms:modified xsi:type="dcterms:W3CDTF">2025-03-02T13:12:34Z</dcterms:modified>
</cp:coreProperties>
</file>