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5" r:id="rId9"/>
    <p:sldId id="266" r:id="rId10"/>
    <p:sldId id="268" r:id="rId11"/>
    <p:sldId id="269" r:id="rId12"/>
    <p:sldId id="270" r:id="rId13"/>
    <p:sldId id="271" r:id="rId14"/>
    <p:sldId id="267" r:id="rId15"/>
    <p:sldId id="272" r:id="rId16"/>
    <p:sldId id="273" r:id="rId17"/>
    <p:sldId id="274" r:id="rId18"/>
    <p:sldId id="275" r:id="rId19"/>
    <p:sldId id="276" r:id="rId20"/>
    <p:sldId id="278" r:id="rId21"/>
    <p:sldId id="277" r:id="rId22"/>
    <p:sldId id="279" r:id="rId2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64"/>
  </p:normalViewPr>
  <p:slideViewPr>
    <p:cSldViewPr snapToGrid="0">
      <p:cViewPr>
        <p:scale>
          <a:sx n="87" d="100"/>
          <a:sy n="87" d="100"/>
        </p:scale>
        <p:origin x="144" y="4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5A0106-F94E-0A15-CB21-331D6D3D8B16}"/>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p>
        </p:txBody>
      </p:sp>
      <p:sp>
        <p:nvSpPr>
          <p:cNvPr id="3" name="Subtítulo 2">
            <a:extLst>
              <a:ext uri="{FF2B5EF4-FFF2-40B4-BE49-F238E27FC236}">
                <a16:creationId xmlns:a16="http://schemas.microsoft.com/office/drawing/2014/main" id="{8FB185EC-E151-B83D-131C-4FFA69DBA0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p>
        </p:txBody>
      </p:sp>
      <p:sp>
        <p:nvSpPr>
          <p:cNvPr id="4" name="Marcador de fecha 3">
            <a:extLst>
              <a:ext uri="{FF2B5EF4-FFF2-40B4-BE49-F238E27FC236}">
                <a16:creationId xmlns:a16="http://schemas.microsoft.com/office/drawing/2014/main" id="{1725678C-2587-4E44-5CD9-D13A91AE4748}"/>
              </a:ext>
            </a:extLst>
          </p:cNvPr>
          <p:cNvSpPr>
            <a:spLocks noGrp="1"/>
          </p:cNvSpPr>
          <p:nvPr>
            <p:ph type="dt" sz="half" idx="10"/>
          </p:nvPr>
        </p:nvSpPr>
        <p:spPr/>
        <p:txBody>
          <a:bodyPr/>
          <a:lstStyle/>
          <a:p>
            <a:fld id="{8896D293-A6D4-7045-9938-6898B1F78DA0}" type="datetimeFigureOut">
              <a:rPr lang="es-MX" smtClean="0"/>
              <a:t>13/03/25</a:t>
            </a:fld>
            <a:endParaRPr lang="es-MX"/>
          </a:p>
        </p:txBody>
      </p:sp>
      <p:sp>
        <p:nvSpPr>
          <p:cNvPr id="5" name="Marcador de pie de página 4">
            <a:extLst>
              <a:ext uri="{FF2B5EF4-FFF2-40B4-BE49-F238E27FC236}">
                <a16:creationId xmlns:a16="http://schemas.microsoft.com/office/drawing/2014/main" id="{EC5B9F50-9349-C8AD-1885-93EED3159DE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E3AFCFF-0634-DA23-22AB-4EDF2E3B4B22}"/>
              </a:ext>
            </a:extLst>
          </p:cNvPr>
          <p:cNvSpPr>
            <a:spLocks noGrp="1"/>
          </p:cNvSpPr>
          <p:nvPr>
            <p:ph type="sldNum" sz="quarter" idx="12"/>
          </p:nvPr>
        </p:nvSpPr>
        <p:spPr/>
        <p:txBody>
          <a:bodyPr/>
          <a:lstStyle/>
          <a:p>
            <a:fld id="{8084B9F2-F0AC-0244-846A-F4343BAE3426}" type="slidenum">
              <a:rPr lang="es-MX" smtClean="0"/>
              <a:t>‹Nº›</a:t>
            </a:fld>
            <a:endParaRPr lang="es-MX"/>
          </a:p>
        </p:txBody>
      </p:sp>
    </p:spTree>
    <p:extLst>
      <p:ext uri="{BB962C8B-B14F-4D97-AF65-F5344CB8AC3E}">
        <p14:creationId xmlns:p14="http://schemas.microsoft.com/office/powerpoint/2010/main" val="2251937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0E421E-E055-6025-7986-040AE637B7FC}"/>
              </a:ext>
            </a:extLst>
          </p:cNvPr>
          <p:cNvSpPr>
            <a:spLocks noGrp="1"/>
          </p:cNvSpPr>
          <p:nvPr>
            <p:ph type="title"/>
          </p:nvPr>
        </p:nvSpPr>
        <p:spPr/>
        <p:txBody>
          <a:bodyPr/>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08F49C28-1CDC-17F7-28E1-E4964EBADCF9}"/>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603B310D-F260-08E4-2498-DC3E7BA1FD79}"/>
              </a:ext>
            </a:extLst>
          </p:cNvPr>
          <p:cNvSpPr>
            <a:spLocks noGrp="1"/>
          </p:cNvSpPr>
          <p:nvPr>
            <p:ph type="dt" sz="half" idx="10"/>
          </p:nvPr>
        </p:nvSpPr>
        <p:spPr/>
        <p:txBody>
          <a:bodyPr/>
          <a:lstStyle/>
          <a:p>
            <a:fld id="{8896D293-A6D4-7045-9938-6898B1F78DA0}" type="datetimeFigureOut">
              <a:rPr lang="es-MX" smtClean="0"/>
              <a:t>13/03/25</a:t>
            </a:fld>
            <a:endParaRPr lang="es-MX"/>
          </a:p>
        </p:txBody>
      </p:sp>
      <p:sp>
        <p:nvSpPr>
          <p:cNvPr id="5" name="Marcador de pie de página 4">
            <a:extLst>
              <a:ext uri="{FF2B5EF4-FFF2-40B4-BE49-F238E27FC236}">
                <a16:creationId xmlns:a16="http://schemas.microsoft.com/office/drawing/2014/main" id="{3836F026-9821-6721-C418-41477160AEA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9227D60-3566-B45A-87AF-AEF3262669C7}"/>
              </a:ext>
            </a:extLst>
          </p:cNvPr>
          <p:cNvSpPr>
            <a:spLocks noGrp="1"/>
          </p:cNvSpPr>
          <p:nvPr>
            <p:ph type="sldNum" sz="quarter" idx="12"/>
          </p:nvPr>
        </p:nvSpPr>
        <p:spPr/>
        <p:txBody>
          <a:bodyPr/>
          <a:lstStyle/>
          <a:p>
            <a:fld id="{8084B9F2-F0AC-0244-846A-F4343BAE3426}" type="slidenum">
              <a:rPr lang="es-MX" smtClean="0"/>
              <a:t>‹Nº›</a:t>
            </a:fld>
            <a:endParaRPr lang="es-MX"/>
          </a:p>
        </p:txBody>
      </p:sp>
    </p:spTree>
    <p:extLst>
      <p:ext uri="{BB962C8B-B14F-4D97-AF65-F5344CB8AC3E}">
        <p14:creationId xmlns:p14="http://schemas.microsoft.com/office/powerpoint/2010/main" val="3362054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E660F65-F080-78F6-E270-BEDD845359C7}"/>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A7CF19CD-2BAF-B9B2-B23F-6781EAD50D0F}"/>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324ACFB7-8DD9-1BA3-120F-29D6FA8BDBF0}"/>
              </a:ext>
            </a:extLst>
          </p:cNvPr>
          <p:cNvSpPr>
            <a:spLocks noGrp="1"/>
          </p:cNvSpPr>
          <p:nvPr>
            <p:ph type="dt" sz="half" idx="10"/>
          </p:nvPr>
        </p:nvSpPr>
        <p:spPr/>
        <p:txBody>
          <a:bodyPr/>
          <a:lstStyle/>
          <a:p>
            <a:fld id="{8896D293-A6D4-7045-9938-6898B1F78DA0}" type="datetimeFigureOut">
              <a:rPr lang="es-MX" smtClean="0"/>
              <a:t>13/03/25</a:t>
            </a:fld>
            <a:endParaRPr lang="es-MX"/>
          </a:p>
        </p:txBody>
      </p:sp>
      <p:sp>
        <p:nvSpPr>
          <p:cNvPr id="5" name="Marcador de pie de página 4">
            <a:extLst>
              <a:ext uri="{FF2B5EF4-FFF2-40B4-BE49-F238E27FC236}">
                <a16:creationId xmlns:a16="http://schemas.microsoft.com/office/drawing/2014/main" id="{CE2C8541-F0C9-4EAC-8881-8B6B483B71E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0534E67-7996-69ED-6889-73A739DC93CF}"/>
              </a:ext>
            </a:extLst>
          </p:cNvPr>
          <p:cNvSpPr>
            <a:spLocks noGrp="1"/>
          </p:cNvSpPr>
          <p:nvPr>
            <p:ph type="sldNum" sz="quarter" idx="12"/>
          </p:nvPr>
        </p:nvSpPr>
        <p:spPr/>
        <p:txBody>
          <a:bodyPr/>
          <a:lstStyle/>
          <a:p>
            <a:fld id="{8084B9F2-F0AC-0244-846A-F4343BAE3426}" type="slidenum">
              <a:rPr lang="es-MX" smtClean="0"/>
              <a:t>‹Nº›</a:t>
            </a:fld>
            <a:endParaRPr lang="es-MX"/>
          </a:p>
        </p:txBody>
      </p:sp>
    </p:spTree>
    <p:extLst>
      <p:ext uri="{BB962C8B-B14F-4D97-AF65-F5344CB8AC3E}">
        <p14:creationId xmlns:p14="http://schemas.microsoft.com/office/powerpoint/2010/main" val="4028199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622DC8-A567-86E4-FC0A-8F8E5389EFA4}"/>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FB92807E-0AD7-F60B-4E89-3226308E8F1F}"/>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13C1E8FD-4068-5AF7-1EED-A36A4D6D4136}"/>
              </a:ext>
            </a:extLst>
          </p:cNvPr>
          <p:cNvSpPr>
            <a:spLocks noGrp="1"/>
          </p:cNvSpPr>
          <p:nvPr>
            <p:ph type="dt" sz="half" idx="10"/>
          </p:nvPr>
        </p:nvSpPr>
        <p:spPr/>
        <p:txBody>
          <a:bodyPr/>
          <a:lstStyle/>
          <a:p>
            <a:fld id="{8896D293-A6D4-7045-9938-6898B1F78DA0}" type="datetimeFigureOut">
              <a:rPr lang="es-MX" smtClean="0"/>
              <a:t>13/03/25</a:t>
            </a:fld>
            <a:endParaRPr lang="es-MX"/>
          </a:p>
        </p:txBody>
      </p:sp>
      <p:sp>
        <p:nvSpPr>
          <p:cNvPr id="5" name="Marcador de pie de página 4">
            <a:extLst>
              <a:ext uri="{FF2B5EF4-FFF2-40B4-BE49-F238E27FC236}">
                <a16:creationId xmlns:a16="http://schemas.microsoft.com/office/drawing/2014/main" id="{E3E7ADAC-55BB-CF2C-12FB-2E4AE93DF17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07D8B62-E1B6-840F-2596-84BC6698A797}"/>
              </a:ext>
            </a:extLst>
          </p:cNvPr>
          <p:cNvSpPr>
            <a:spLocks noGrp="1"/>
          </p:cNvSpPr>
          <p:nvPr>
            <p:ph type="sldNum" sz="quarter" idx="12"/>
          </p:nvPr>
        </p:nvSpPr>
        <p:spPr/>
        <p:txBody>
          <a:bodyPr/>
          <a:lstStyle/>
          <a:p>
            <a:fld id="{8084B9F2-F0AC-0244-846A-F4343BAE3426}" type="slidenum">
              <a:rPr lang="es-MX" smtClean="0"/>
              <a:t>‹Nº›</a:t>
            </a:fld>
            <a:endParaRPr lang="es-MX"/>
          </a:p>
        </p:txBody>
      </p:sp>
    </p:spTree>
    <p:extLst>
      <p:ext uri="{BB962C8B-B14F-4D97-AF65-F5344CB8AC3E}">
        <p14:creationId xmlns:p14="http://schemas.microsoft.com/office/powerpoint/2010/main" val="2160176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AC9A7D-3E69-C1B9-6785-0A248BE71014}"/>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p>
        </p:txBody>
      </p:sp>
      <p:sp>
        <p:nvSpPr>
          <p:cNvPr id="3" name="Marcador de texto 2">
            <a:extLst>
              <a:ext uri="{FF2B5EF4-FFF2-40B4-BE49-F238E27FC236}">
                <a16:creationId xmlns:a16="http://schemas.microsoft.com/office/drawing/2014/main" id="{6425BF0E-842F-6881-237D-9B40AB1C696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7F49DDD3-2F3A-305F-C2E2-8280CC5E2592}"/>
              </a:ext>
            </a:extLst>
          </p:cNvPr>
          <p:cNvSpPr>
            <a:spLocks noGrp="1"/>
          </p:cNvSpPr>
          <p:nvPr>
            <p:ph type="dt" sz="half" idx="10"/>
          </p:nvPr>
        </p:nvSpPr>
        <p:spPr/>
        <p:txBody>
          <a:bodyPr/>
          <a:lstStyle/>
          <a:p>
            <a:fld id="{8896D293-A6D4-7045-9938-6898B1F78DA0}" type="datetimeFigureOut">
              <a:rPr lang="es-MX" smtClean="0"/>
              <a:t>13/03/25</a:t>
            </a:fld>
            <a:endParaRPr lang="es-MX"/>
          </a:p>
        </p:txBody>
      </p:sp>
      <p:sp>
        <p:nvSpPr>
          <p:cNvPr id="5" name="Marcador de pie de página 4">
            <a:extLst>
              <a:ext uri="{FF2B5EF4-FFF2-40B4-BE49-F238E27FC236}">
                <a16:creationId xmlns:a16="http://schemas.microsoft.com/office/drawing/2014/main" id="{87BE5F35-0B05-AD33-DF70-FFC12EEBAB7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8FFA1D7-2892-0815-CC4A-72BD6672D083}"/>
              </a:ext>
            </a:extLst>
          </p:cNvPr>
          <p:cNvSpPr>
            <a:spLocks noGrp="1"/>
          </p:cNvSpPr>
          <p:nvPr>
            <p:ph type="sldNum" sz="quarter" idx="12"/>
          </p:nvPr>
        </p:nvSpPr>
        <p:spPr/>
        <p:txBody>
          <a:bodyPr/>
          <a:lstStyle/>
          <a:p>
            <a:fld id="{8084B9F2-F0AC-0244-846A-F4343BAE3426}" type="slidenum">
              <a:rPr lang="es-MX" smtClean="0"/>
              <a:t>‹Nº›</a:t>
            </a:fld>
            <a:endParaRPr lang="es-MX"/>
          </a:p>
        </p:txBody>
      </p:sp>
    </p:spTree>
    <p:extLst>
      <p:ext uri="{BB962C8B-B14F-4D97-AF65-F5344CB8AC3E}">
        <p14:creationId xmlns:p14="http://schemas.microsoft.com/office/powerpoint/2010/main" val="527485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765A45-BFB1-2A98-12DF-6DF956440B4B}"/>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822C15CA-D289-8964-1287-0BE21AFB93C8}"/>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contenido 3">
            <a:extLst>
              <a:ext uri="{FF2B5EF4-FFF2-40B4-BE49-F238E27FC236}">
                <a16:creationId xmlns:a16="http://schemas.microsoft.com/office/drawing/2014/main" id="{BE6B7CE9-54DC-CE32-76D3-74B3696AFD06}"/>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fecha 4">
            <a:extLst>
              <a:ext uri="{FF2B5EF4-FFF2-40B4-BE49-F238E27FC236}">
                <a16:creationId xmlns:a16="http://schemas.microsoft.com/office/drawing/2014/main" id="{9ED26D5E-427B-6B6C-CD27-75E8E3CC4759}"/>
              </a:ext>
            </a:extLst>
          </p:cNvPr>
          <p:cNvSpPr>
            <a:spLocks noGrp="1"/>
          </p:cNvSpPr>
          <p:nvPr>
            <p:ph type="dt" sz="half" idx="10"/>
          </p:nvPr>
        </p:nvSpPr>
        <p:spPr/>
        <p:txBody>
          <a:bodyPr/>
          <a:lstStyle/>
          <a:p>
            <a:fld id="{8896D293-A6D4-7045-9938-6898B1F78DA0}" type="datetimeFigureOut">
              <a:rPr lang="es-MX" smtClean="0"/>
              <a:t>13/03/25</a:t>
            </a:fld>
            <a:endParaRPr lang="es-MX"/>
          </a:p>
        </p:txBody>
      </p:sp>
      <p:sp>
        <p:nvSpPr>
          <p:cNvPr id="6" name="Marcador de pie de página 5">
            <a:extLst>
              <a:ext uri="{FF2B5EF4-FFF2-40B4-BE49-F238E27FC236}">
                <a16:creationId xmlns:a16="http://schemas.microsoft.com/office/drawing/2014/main" id="{43D322BB-AB97-9D83-CAB7-9C48B431BEF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74CF5C9-2203-8495-2172-AB33D6948567}"/>
              </a:ext>
            </a:extLst>
          </p:cNvPr>
          <p:cNvSpPr>
            <a:spLocks noGrp="1"/>
          </p:cNvSpPr>
          <p:nvPr>
            <p:ph type="sldNum" sz="quarter" idx="12"/>
          </p:nvPr>
        </p:nvSpPr>
        <p:spPr/>
        <p:txBody>
          <a:bodyPr/>
          <a:lstStyle/>
          <a:p>
            <a:fld id="{8084B9F2-F0AC-0244-846A-F4343BAE3426}" type="slidenum">
              <a:rPr lang="es-MX" smtClean="0"/>
              <a:t>‹Nº›</a:t>
            </a:fld>
            <a:endParaRPr lang="es-MX"/>
          </a:p>
        </p:txBody>
      </p:sp>
    </p:spTree>
    <p:extLst>
      <p:ext uri="{BB962C8B-B14F-4D97-AF65-F5344CB8AC3E}">
        <p14:creationId xmlns:p14="http://schemas.microsoft.com/office/powerpoint/2010/main" val="4182977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05FEFE-0C2B-495A-F933-71DE82074186}"/>
              </a:ext>
            </a:extLst>
          </p:cNvPr>
          <p:cNvSpPr>
            <a:spLocks noGrp="1"/>
          </p:cNvSpPr>
          <p:nvPr>
            <p:ph type="title"/>
          </p:nvPr>
        </p:nvSpPr>
        <p:spPr>
          <a:xfrm>
            <a:off x="839788" y="365125"/>
            <a:ext cx="10515600" cy="1325563"/>
          </a:xfrm>
        </p:spPr>
        <p:txBody>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3946C6DC-ECD2-7BB6-0CCF-D93B85D2A8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F47D5A28-ECDE-52B5-8AA1-CCAA9B30F976}"/>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texto 4">
            <a:extLst>
              <a:ext uri="{FF2B5EF4-FFF2-40B4-BE49-F238E27FC236}">
                <a16:creationId xmlns:a16="http://schemas.microsoft.com/office/drawing/2014/main" id="{384FD8AF-B73C-7C91-876A-39D498C0B7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0BB03533-33BB-5298-EC07-01E5535AABD7}"/>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7" name="Marcador de fecha 6">
            <a:extLst>
              <a:ext uri="{FF2B5EF4-FFF2-40B4-BE49-F238E27FC236}">
                <a16:creationId xmlns:a16="http://schemas.microsoft.com/office/drawing/2014/main" id="{24E398EC-E1BA-1011-747E-0AAFA84E16B4}"/>
              </a:ext>
            </a:extLst>
          </p:cNvPr>
          <p:cNvSpPr>
            <a:spLocks noGrp="1"/>
          </p:cNvSpPr>
          <p:nvPr>
            <p:ph type="dt" sz="half" idx="10"/>
          </p:nvPr>
        </p:nvSpPr>
        <p:spPr/>
        <p:txBody>
          <a:bodyPr/>
          <a:lstStyle/>
          <a:p>
            <a:fld id="{8896D293-A6D4-7045-9938-6898B1F78DA0}" type="datetimeFigureOut">
              <a:rPr lang="es-MX" smtClean="0"/>
              <a:t>13/03/25</a:t>
            </a:fld>
            <a:endParaRPr lang="es-MX"/>
          </a:p>
        </p:txBody>
      </p:sp>
      <p:sp>
        <p:nvSpPr>
          <p:cNvPr id="8" name="Marcador de pie de página 7">
            <a:extLst>
              <a:ext uri="{FF2B5EF4-FFF2-40B4-BE49-F238E27FC236}">
                <a16:creationId xmlns:a16="http://schemas.microsoft.com/office/drawing/2014/main" id="{6282D1C0-F977-0C75-3758-1BDAA3628EE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F41E0413-1FBE-EE1A-021F-5C5D20E25BCE}"/>
              </a:ext>
            </a:extLst>
          </p:cNvPr>
          <p:cNvSpPr>
            <a:spLocks noGrp="1"/>
          </p:cNvSpPr>
          <p:nvPr>
            <p:ph type="sldNum" sz="quarter" idx="12"/>
          </p:nvPr>
        </p:nvSpPr>
        <p:spPr/>
        <p:txBody>
          <a:bodyPr/>
          <a:lstStyle/>
          <a:p>
            <a:fld id="{8084B9F2-F0AC-0244-846A-F4343BAE3426}" type="slidenum">
              <a:rPr lang="es-MX" smtClean="0"/>
              <a:t>‹Nº›</a:t>
            </a:fld>
            <a:endParaRPr lang="es-MX"/>
          </a:p>
        </p:txBody>
      </p:sp>
    </p:spTree>
    <p:extLst>
      <p:ext uri="{BB962C8B-B14F-4D97-AF65-F5344CB8AC3E}">
        <p14:creationId xmlns:p14="http://schemas.microsoft.com/office/powerpoint/2010/main" val="1509459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7CAC22-4C3F-1D65-095C-FC58F41AFFDD}"/>
              </a:ext>
            </a:extLst>
          </p:cNvPr>
          <p:cNvSpPr>
            <a:spLocks noGrp="1"/>
          </p:cNvSpPr>
          <p:nvPr>
            <p:ph type="title"/>
          </p:nvPr>
        </p:nvSpPr>
        <p:spPr/>
        <p:txBody>
          <a:bodyPr/>
          <a:lstStyle/>
          <a:p>
            <a:r>
              <a:rPr lang="es-MX"/>
              <a:t>Haz clic para modificar el estilo de título del patrón</a:t>
            </a:r>
          </a:p>
        </p:txBody>
      </p:sp>
      <p:sp>
        <p:nvSpPr>
          <p:cNvPr id="3" name="Marcador de fecha 2">
            <a:extLst>
              <a:ext uri="{FF2B5EF4-FFF2-40B4-BE49-F238E27FC236}">
                <a16:creationId xmlns:a16="http://schemas.microsoft.com/office/drawing/2014/main" id="{07CE0B56-B170-EEAD-49D6-AE9ED84B2C3E}"/>
              </a:ext>
            </a:extLst>
          </p:cNvPr>
          <p:cNvSpPr>
            <a:spLocks noGrp="1"/>
          </p:cNvSpPr>
          <p:nvPr>
            <p:ph type="dt" sz="half" idx="10"/>
          </p:nvPr>
        </p:nvSpPr>
        <p:spPr/>
        <p:txBody>
          <a:bodyPr/>
          <a:lstStyle/>
          <a:p>
            <a:fld id="{8896D293-A6D4-7045-9938-6898B1F78DA0}" type="datetimeFigureOut">
              <a:rPr lang="es-MX" smtClean="0"/>
              <a:t>13/03/25</a:t>
            </a:fld>
            <a:endParaRPr lang="es-MX"/>
          </a:p>
        </p:txBody>
      </p:sp>
      <p:sp>
        <p:nvSpPr>
          <p:cNvPr id="4" name="Marcador de pie de página 3">
            <a:extLst>
              <a:ext uri="{FF2B5EF4-FFF2-40B4-BE49-F238E27FC236}">
                <a16:creationId xmlns:a16="http://schemas.microsoft.com/office/drawing/2014/main" id="{DBB70886-6B1E-50E4-9F2F-60EB52BF22C9}"/>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7C9F14BB-F574-B56F-AF3A-64B5095B10F6}"/>
              </a:ext>
            </a:extLst>
          </p:cNvPr>
          <p:cNvSpPr>
            <a:spLocks noGrp="1"/>
          </p:cNvSpPr>
          <p:nvPr>
            <p:ph type="sldNum" sz="quarter" idx="12"/>
          </p:nvPr>
        </p:nvSpPr>
        <p:spPr/>
        <p:txBody>
          <a:bodyPr/>
          <a:lstStyle/>
          <a:p>
            <a:fld id="{8084B9F2-F0AC-0244-846A-F4343BAE3426}" type="slidenum">
              <a:rPr lang="es-MX" smtClean="0"/>
              <a:t>‹Nº›</a:t>
            </a:fld>
            <a:endParaRPr lang="es-MX"/>
          </a:p>
        </p:txBody>
      </p:sp>
    </p:spTree>
    <p:extLst>
      <p:ext uri="{BB962C8B-B14F-4D97-AF65-F5344CB8AC3E}">
        <p14:creationId xmlns:p14="http://schemas.microsoft.com/office/powerpoint/2010/main" val="2269966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34A3940B-2046-1902-5DCF-871E9DE7DC84}"/>
              </a:ext>
            </a:extLst>
          </p:cNvPr>
          <p:cNvSpPr>
            <a:spLocks noGrp="1"/>
          </p:cNvSpPr>
          <p:nvPr>
            <p:ph type="dt" sz="half" idx="10"/>
          </p:nvPr>
        </p:nvSpPr>
        <p:spPr/>
        <p:txBody>
          <a:bodyPr/>
          <a:lstStyle/>
          <a:p>
            <a:fld id="{8896D293-A6D4-7045-9938-6898B1F78DA0}" type="datetimeFigureOut">
              <a:rPr lang="es-MX" smtClean="0"/>
              <a:t>13/03/25</a:t>
            </a:fld>
            <a:endParaRPr lang="es-MX"/>
          </a:p>
        </p:txBody>
      </p:sp>
      <p:sp>
        <p:nvSpPr>
          <p:cNvPr id="3" name="Marcador de pie de página 2">
            <a:extLst>
              <a:ext uri="{FF2B5EF4-FFF2-40B4-BE49-F238E27FC236}">
                <a16:creationId xmlns:a16="http://schemas.microsoft.com/office/drawing/2014/main" id="{77CDF5F1-91DF-5E4A-9308-D8DFC3B7F801}"/>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ACD8B16D-FAFD-90E9-9E4E-DD434E8A5BCA}"/>
              </a:ext>
            </a:extLst>
          </p:cNvPr>
          <p:cNvSpPr>
            <a:spLocks noGrp="1"/>
          </p:cNvSpPr>
          <p:nvPr>
            <p:ph type="sldNum" sz="quarter" idx="12"/>
          </p:nvPr>
        </p:nvSpPr>
        <p:spPr/>
        <p:txBody>
          <a:bodyPr/>
          <a:lstStyle/>
          <a:p>
            <a:fld id="{8084B9F2-F0AC-0244-846A-F4343BAE3426}" type="slidenum">
              <a:rPr lang="es-MX" smtClean="0"/>
              <a:t>‹Nº›</a:t>
            </a:fld>
            <a:endParaRPr lang="es-MX"/>
          </a:p>
        </p:txBody>
      </p:sp>
    </p:spTree>
    <p:extLst>
      <p:ext uri="{BB962C8B-B14F-4D97-AF65-F5344CB8AC3E}">
        <p14:creationId xmlns:p14="http://schemas.microsoft.com/office/powerpoint/2010/main" val="2760369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7B4E55-509E-2BE2-8830-3ED8760605A4}"/>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4A5146EC-0240-7677-16A8-FEA0CB8B72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texto 3">
            <a:extLst>
              <a:ext uri="{FF2B5EF4-FFF2-40B4-BE49-F238E27FC236}">
                <a16:creationId xmlns:a16="http://schemas.microsoft.com/office/drawing/2014/main" id="{E1701CF4-5791-36F0-DA8A-4B59EB3E67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DFAB46A6-FD6A-A1FE-5B4D-D46CE8EE57E3}"/>
              </a:ext>
            </a:extLst>
          </p:cNvPr>
          <p:cNvSpPr>
            <a:spLocks noGrp="1"/>
          </p:cNvSpPr>
          <p:nvPr>
            <p:ph type="dt" sz="half" idx="10"/>
          </p:nvPr>
        </p:nvSpPr>
        <p:spPr/>
        <p:txBody>
          <a:bodyPr/>
          <a:lstStyle/>
          <a:p>
            <a:fld id="{8896D293-A6D4-7045-9938-6898B1F78DA0}" type="datetimeFigureOut">
              <a:rPr lang="es-MX" smtClean="0"/>
              <a:t>13/03/25</a:t>
            </a:fld>
            <a:endParaRPr lang="es-MX"/>
          </a:p>
        </p:txBody>
      </p:sp>
      <p:sp>
        <p:nvSpPr>
          <p:cNvPr id="6" name="Marcador de pie de página 5">
            <a:extLst>
              <a:ext uri="{FF2B5EF4-FFF2-40B4-BE49-F238E27FC236}">
                <a16:creationId xmlns:a16="http://schemas.microsoft.com/office/drawing/2014/main" id="{8CEC72BA-C129-209B-6711-F4EC8C36423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EF0F1DF-C7AF-2B1B-BA0A-A62C94FA0B5C}"/>
              </a:ext>
            </a:extLst>
          </p:cNvPr>
          <p:cNvSpPr>
            <a:spLocks noGrp="1"/>
          </p:cNvSpPr>
          <p:nvPr>
            <p:ph type="sldNum" sz="quarter" idx="12"/>
          </p:nvPr>
        </p:nvSpPr>
        <p:spPr/>
        <p:txBody>
          <a:bodyPr/>
          <a:lstStyle/>
          <a:p>
            <a:fld id="{8084B9F2-F0AC-0244-846A-F4343BAE3426}" type="slidenum">
              <a:rPr lang="es-MX" smtClean="0"/>
              <a:t>‹Nº›</a:t>
            </a:fld>
            <a:endParaRPr lang="es-MX"/>
          </a:p>
        </p:txBody>
      </p:sp>
    </p:spTree>
    <p:extLst>
      <p:ext uri="{BB962C8B-B14F-4D97-AF65-F5344CB8AC3E}">
        <p14:creationId xmlns:p14="http://schemas.microsoft.com/office/powerpoint/2010/main" val="698051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739A84-7FBC-DD4E-89FE-4178753632A9}"/>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posición de imagen 2">
            <a:extLst>
              <a:ext uri="{FF2B5EF4-FFF2-40B4-BE49-F238E27FC236}">
                <a16:creationId xmlns:a16="http://schemas.microsoft.com/office/drawing/2014/main" id="{AC4E01A1-2142-45AE-77E5-3174EBFB22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A0D70CB9-589F-B966-B4E8-EBCC3CB65B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DCEDF576-51DE-E45E-877A-4A6FE8C9804F}"/>
              </a:ext>
            </a:extLst>
          </p:cNvPr>
          <p:cNvSpPr>
            <a:spLocks noGrp="1"/>
          </p:cNvSpPr>
          <p:nvPr>
            <p:ph type="dt" sz="half" idx="10"/>
          </p:nvPr>
        </p:nvSpPr>
        <p:spPr/>
        <p:txBody>
          <a:bodyPr/>
          <a:lstStyle/>
          <a:p>
            <a:fld id="{8896D293-A6D4-7045-9938-6898B1F78DA0}" type="datetimeFigureOut">
              <a:rPr lang="es-MX" smtClean="0"/>
              <a:t>13/03/25</a:t>
            </a:fld>
            <a:endParaRPr lang="es-MX"/>
          </a:p>
        </p:txBody>
      </p:sp>
      <p:sp>
        <p:nvSpPr>
          <p:cNvPr id="6" name="Marcador de pie de página 5">
            <a:extLst>
              <a:ext uri="{FF2B5EF4-FFF2-40B4-BE49-F238E27FC236}">
                <a16:creationId xmlns:a16="http://schemas.microsoft.com/office/drawing/2014/main" id="{E694876C-005F-9A48-1891-CD06B5A91F94}"/>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66DB3C0F-90BA-B17A-FC7D-1C37EFF1DF25}"/>
              </a:ext>
            </a:extLst>
          </p:cNvPr>
          <p:cNvSpPr>
            <a:spLocks noGrp="1"/>
          </p:cNvSpPr>
          <p:nvPr>
            <p:ph type="sldNum" sz="quarter" idx="12"/>
          </p:nvPr>
        </p:nvSpPr>
        <p:spPr/>
        <p:txBody>
          <a:bodyPr/>
          <a:lstStyle/>
          <a:p>
            <a:fld id="{8084B9F2-F0AC-0244-846A-F4343BAE3426}" type="slidenum">
              <a:rPr lang="es-MX" smtClean="0"/>
              <a:t>‹Nº›</a:t>
            </a:fld>
            <a:endParaRPr lang="es-MX"/>
          </a:p>
        </p:txBody>
      </p:sp>
    </p:spTree>
    <p:extLst>
      <p:ext uri="{BB962C8B-B14F-4D97-AF65-F5344CB8AC3E}">
        <p14:creationId xmlns:p14="http://schemas.microsoft.com/office/powerpoint/2010/main" val="2896612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E47B788-2F08-CAEB-1775-12968D2AC4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FC185CF5-0CFB-63FD-4C6F-E8A0278C81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CF06971C-40B7-9DE4-0C09-000BBDD94A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896D293-A6D4-7045-9938-6898B1F78DA0}" type="datetimeFigureOut">
              <a:rPr lang="es-MX" smtClean="0"/>
              <a:t>13/03/25</a:t>
            </a:fld>
            <a:endParaRPr lang="es-MX"/>
          </a:p>
        </p:txBody>
      </p:sp>
      <p:sp>
        <p:nvSpPr>
          <p:cNvPr id="5" name="Marcador de pie de página 4">
            <a:extLst>
              <a:ext uri="{FF2B5EF4-FFF2-40B4-BE49-F238E27FC236}">
                <a16:creationId xmlns:a16="http://schemas.microsoft.com/office/drawing/2014/main" id="{028BA195-F31B-F912-35F2-8F3EEAEF2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MX"/>
          </a:p>
        </p:txBody>
      </p:sp>
      <p:sp>
        <p:nvSpPr>
          <p:cNvPr id="6" name="Marcador de número de diapositiva 5">
            <a:extLst>
              <a:ext uri="{FF2B5EF4-FFF2-40B4-BE49-F238E27FC236}">
                <a16:creationId xmlns:a16="http://schemas.microsoft.com/office/drawing/2014/main" id="{13DAA8AA-FF7D-EAC3-79AA-30D1CB6C5D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084B9F2-F0AC-0244-846A-F4343BAE3426}" type="slidenum">
              <a:rPr lang="es-MX" smtClean="0"/>
              <a:t>‹Nº›</a:t>
            </a:fld>
            <a:endParaRPr lang="es-MX"/>
          </a:p>
        </p:txBody>
      </p:sp>
    </p:spTree>
    <p:extLst>
      <p:ext uri="{BB962C8B-B14F-4D97-AF65-F5344CB8AC3E}">
        <p14:creationId xmlns:p14="http://schemas.microsoft.com/office/powerpoint/2010/main" val="236314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E67C09-9DB2-3824-E178-8E6974B453B8}"/>
              </a:ext>
            </a:extLst>
          </p:cNvPr>
          <p:cNvSpPr>
            <a:spLocks noGrp="1"/>
          </p:cNvSpPr>
          <p:nvPr>
            <p:ph type="ctrTitle"/>
          </p:nvPr>
        </p:nvSpPr>
        <p:spPr/>
        <p:txBody>
          <a:bodyPr/>
          <a:lstStyle/>
          <a:p>
            <a:r>
              <a:rPr lang="es-MX" dirty="0"/>
              <a:t>¿Dónde estamos?</a:t>
            </a:r>
            <a:br>
              <a:rPr lang="es-MX" dirty="0"/>
            </a:br>
            <a:r>
              <a:rPr lang="es-MX" dirty="0"/>
              <a:t>¿Quiénes somos?</a:t>
            </a:r>
          </a:p>
        </p:txBody>
      </p:sp>
      <p:sp>
        <p:nvSpPr>
          <p:cNvPr id="3" name="Subtítulo 2">
            <a:extLst>
              <a:ext uri="{FF2B5EF4-FFF2-40B4-BE49-F238E27FC236}">
                <a16:creationId xmlns:a16="http://schemas.microsoft.com/office/drawing/2014/main" id="{F37D2B08-7207-B299-0E95-465C943EBF4F}"/>
              </a:ext>
            </a:extLst>
          </p:cNvPr>
          <p:cNvSpPr>
            <a:spLocks noGrp="1"/>
          </p:cNvSpPr>
          <p:nvPr>
            <p:ph type="subTitle" idx="1"/>
          </p:nvPr>
        </p:nvSpPr>
        <p:spPr/>
        <p:txBody>
          <a:bodyPr/>
          <a:lstStyle/>
          <a:p>
            <a:r>
              <a:rPr lang="es-MX" dirty="0"/>
              <a:t>Sesión 6: la misión de la Iglesia</a:t>
            </a:r>
          </a:p>
        </p:txBody>
      </p:sp>
    </p:spTree>
    <p:extLst>
      <p:ext uri="{BB962C8B-B14F-4D97-AF65-F5344CB8AC3E}">
        <p14:creationId xmlns:p14="http://schemas.microsoft.com/office/powerpoint/2010/main" val="3927021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243CDA-75E5-BF70-5523-82ADF7966B63}"/>
              </a:ext>
            </a:extLst>
          </p:cNvPr>
          <p:cNvSpPr>
            <a:spLocks noGrp="1"/>
          </p:cNvSpPr>
          <p:nvPr>
            <p:ph type="title"/>
          </p:nvPr>
        </p:nvSpPr>
        <p:spPr/>
        <p:txBody>
          <a:bodyPr/>
          <a:lstStyle/>
          <a:p>
            <a:r>
              <a:rPr lang="es-MX" dirty="0"/>
              <a:t>Respuesta de la Iglesia</a:t>
            </a:r>
          </a:p>
        </p:txBody>
      </p:sp>
      <p:sp>
        <p:nvSpPr>
          <p:cNvPr id="3" name="Marcador de contenido 2">
            <a:extLst>
              <a:ext uri="{FF2B5EF4-FFF2-40B4-BE49-F238E27FC236}">
                <a16:creationId xmlns:a16="http://schemas.microsoft.com/office/drawing/2014/main" id="{DF6805AD-9082-8600-74E0-E37649FFFCE2}"/>
              </a:ext>
            </a:extLst>
          </p:cNvPr>
          <p:cNvSpPr>
            <a:spLocks noGrp="1"/>
          </p:cNvSpPr>
          <p:nvPr>
            <p:ph idx="1"/>
          </p:nvPr>
        </p:nvSpPr>
        <p:spPr/>
        <p:txBody>
          <a:bodyPr>
            <a:normAutofit/>
          </a:bodyPr>
          <a:lstStyle/>
          <a:p>
            <a:pPr algn="just"/>
            <a:r>
              <a:rPr lang="es-MX" sz="2400" dirty="0">
                <a:effectLst/>
              </a:rPr>
              <a:t>A esta situación de la Iglesia, a esta realidad muy seria en la que muchos han perdido el sentido de Dios, en la que tantos de nosotros tenemos un divorcio manifiesto entre religión y vida (con gran escándalo de los ateos), en la que tenemos una profunda crisis de fe, porque no vemos los signos de la fe, ha respondido el Concilio Vaticano II muy seriamente. </a:t>
            </a:r>
            <a:endParaRPr lang="es-MX" sz="2400" dirty="0"/>
          </a:p>
          <a:p>
            <a:pPr algn="just"/>
            <a:endParaRPr lang="es-MX" sz="2400" dirty="0"/>
          </a:p>
        </p:txBody>
      </p:sp>
    </p:spTree>
    <p:extLst>
      <p:ext uri="{BB962C8B-B14F-4D97-AF65-F5344CB8AC3E}">
        <p14:creationId xmlns:p14="http://schemas.microsoft.com/office/powerpoint/2010/main" val="1398788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0C2828-432F-76E8-2CC1-7417A8696572}"/>
              </a:ext>
            </a:extLst>
          </p:cNvPr>
          <p:cNvSpPr>
            <a:spLocks noGrp="1"/>
          </p:cNvSpPr>
          <p:nvPr>
            <p:ph type="title"/>
          </p:nvPr>
        </p:nvSpPr>
        <p:spPr/>
        <p:txBody>
          <a:bodyPr/>
          <a:lstStyle/>
          <a:p>
            <a:r>
              <a:rPr lang="es-MX" dirty="0"/>
              <a:t>Ante la desacralización…</a:t>
            </a:r>
            <a:br>
              <a:rPr lang="es-MX" dirty="0"/>
            </a:br>
            <a:r>
              <a:rPr lang="es-MX" dirty="0"/>
              <a:t>                   </a:t>
            </a:r>
            <a:r>
              <a:rPr lang="es-MX" dirty="0">
                <a:solidFill>
                  <a:srgbClr val="FF0000"/>
                </a:solidFill>
              </a:rPr>
              <a:t>renovación de la liturgia</a:t>
            </a:r>
          </a:p>
        </p:txBody>
      </p:sp>
      <p:sp>
        <p:nvSpPr>
          <p:cNvPr id="3" name="Marcador de contenido 2">
            <a:extLst>
              <a:ext uri="{FF2B5EF4-FFF2-40B4-BE49-F238E27FC236}">
                <a16:creationId xmlns:a16="http://schemas.microsoft.com/office/drawing/2014/main" id="{77ADF569-7DAC-40E2-4163-8B49FA598CAE}"/>
              </a:ext>
            </a:extLst>
          </p:cNvPr>
          <p:cNvSpPr>
            <a:spLocks noGrp="1"/>
          </p:cNvSpPr>
          <p:nvPr>
            <p:ph idx="1"/>
          </p:nvPr>
        </p:nvSpPr>
        <p:spPr/>
        <p:txBody>
          <a:bodyPr>
            <a:normAutofit/>
          </a:bodyPr>
          <a:lstStyle/>
          <a:p>
            <a:pPr algn="just"/>
            <a:r>
              <a:rPr lang="es-MX" sz="2400" dirty="0">
                <a:effectLst/>
              </a:rPr>
              <a:t>El Concilio ha renovado la liturgia con gran valentía. No se comprende la renovación tan profunda emprendida por el Concilio sin la asistencia del Espíritu Santo. Este Concilio marca una etapa en la historia de la Iglesia. Hemos salido de un cierto inmovilismo (que fue necesario a su tiempo) y hemos entrado en un momento fecundo de renovación y creación que vivimos hoy. La liturgia siempre está en constante renovación, y, cuando esta renovación no se da, puede que el Espíritu Santo no esté dentro de nosotros. </a:t>
            </a:r>
            <a:endParaRPr lang="es-MX" sz="2400" dirty="0"/>
          </a:p>
        </p:txBody>
      </p:sp>
    </p:spTree>
    <p:extLst>
      <p:ext uri="{BB962C8B-B14F-4D97-AF65-F5344CB8AC3E}">
        <p14:creationId xmlns:p14="http://schemas.microsoft.com/office/powerpoint/2010/main" val="3907821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362560-0481-F3B8-FA39-39EA0E5DEBEB}"/>
              </a:ext>
            </a:extLst>
          </p:cNvPr>
          <p:cNvSpPr>
            <a:spLocks noGrp="1"/>
          </p:cNvSpPr>
          <p:nvPr>
            <p:ph type="title"/>
          </p:nvPr>
        </p:nvSpPr>
        <p:spPr/>
        <p:txBody>
          <a:bodyPr>
            <a:normAutofit fontScale="90000"/>
          </a:bodyPr>
          <a:lstStyle/>
          <a:p>
            <a:r>
              <a:rPr lang="es-MX" dirty="0"/>
              <a:t>Ante la descristianización….</a:t>
            </a:r>
            <a:br>
              <a:rPr lang="es-MX" dirty="0"/>
            </a:br>
            <a:r>
              <a:rPr lang="es-MX" dirty="0"/>
              <a:t>		</a:t>
            </a:r>
            <a:r>
              <a:rPr lang="es-MX" dirty="0">
                <a:solidFill>
                  <a:srgbClr val="FF0000"/>
                </a:solidFill>
              </a:rPr>
              <a:t>ha renovado la teología</a:t>
            </a:r>
            <a:br>
              <a:rPr lang="es-MX" dirty="0"/>
            </a:br>
            <a:endParaRPr lang="es-MX" dirty="0"/>
          </a:p>
        </p:txBody>
      </p:sp>
      <p:sp>
        <p:nvSpPr>
          <p:cNvPr id="3" name="Marcador de contenido 2">
            <a:extLst>
              <a:ext uri="{FF2B5EF4-FFF2-40B4-BE49-F238E27FC236}">
                <a16:creationId xmlns:a16="http://schemas.microsoft.com/office/drawing/2014/main" id="{99A38FC7-B920-BAB0-357B-5929FDC00C89}"/>
              </a:ext>
            </a:extLst>
          </p:cNvPr>
          <p:cNvSpPr>
            <a:spLocks noGrp="1"/>
          </p:cNvSpPr>
          <p:nvPr>
            <p:ph idx="1"/>
          </p:nvPr>
        </p:nvSpPr>
        <p:spPr/>
        <p:txBody>
          <a:bodyPr>
            <a:normAutofit/>
          </a:bodyPr>
          <a:lstStyle/>
          <a:p>
            <a:pPr algn="just"/>
            <a:r>
              <a:rPr lang="es-MX" sz="2400" dirty="0"/>
              <a:t>E</a:t>
            </a:r>
            <a:r>
              <a:rPr lang="es-MX" sz="2400" dirty="0">
                <a:effectLst/>
              </a:rPr>
              <a:t>l Concilio ha renovado la teología, </a:t>
            </a:r>
            <a:r>
              <a:rPr lang="es-MX" sz="2400" b="1" dirty="0">
                <a:solidFill>
                  <a:srgbClr val="FF0000"/>
                </a:solidFill>
                <a:effectLst/>
              </a:rPr>
              <a:t>ha hablado de Misterio pascual</a:t>
            </a:r>
            <a:r>
              <a:rPr lang="es-MX" sz="2400" dirty="0">
                <a:effectLst/>
              </a:rPr>
              <a:t>, ha avivado el significado del bautismo, ha propiciado el catecumenado de adultos y de pastoral de evangelización (taambién llamadaa Nueva Evangelización).</a:t>
            </a:r>
          </a:p>
          <a:p>
            <a:pPr algn="just"/>
            <a:r>
              <a:rPr lang="es-MX" sz="2400" dirty="0">
                <a:effectLst/>
              </a:rPr>
              <a:t> También esta renovación teológica ha escandalizado a mucha gente, acostumbrada a una explicación del dogma más en una forma jurídica, externa al hombre, que en una forma existencial y viva. Por eso con la renovación mucha gente se ha quedado fuera de juego. </a:t>
            </a:r>
            <a:endParaRPr lang="es-MX" sz="2400" dirty="0"/>
          </a:p>
        </p:txBody>
      </p:sp>
    </p:spTree>
    <p:extLst>
      <p:ext uri="{BB962C8B-B14F-4D97-AF65-F5344CB8AC3E}">
        <p14:creationId xmlns:p14="http://schemas.microsoft.com/office/powerpoint/2010/main" val="3629371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93822F-8506-0FDF-A283-2CFBDE382FE6}"/>
              </a:ext>
            </a:extLst>
          </p:cNvPr>
          <p:cNvSpPr>
            <a:spLocks noGrp="1"/>
          </p:cNvSpPr>
          <p:nvPr>
            <p:ph type="title"/>
          </p:nvPr>
        </p:nvSpPr>
        <p:spPr/>
        <p:txBody>
          <a:bodyPr/>
          <a:lstStyle/>
          <a:p>
            <a:r>
              <a:rPr lang="es-MX" dirty="0"/>
              <a:t>Ante la crisis de fe…</a:t>
            </a:r>
            <a:br>
              <a:rPr lang="es-MX" dirty="0"/>
            </a:br>
            <a:r>
              <a:rPr lang="es-MX" dirty="0"/>
              <a:t>		</a:t>
            </a:r>
            <a:r>
              <a:rPr lang="es-MX" dirty="0">
                <a:solidFill>
                  <a:srgbClr val="FF0000"/>
                </a:solidFill>
              </a:rPr>
              <a:t>ha renovado el ecumenismo</a:t>
            </a:r>
          </a:p>
        </p:txBody>
      </p:sp>
      <p:sp>
        <p:nvSpPr>
          <p:cNvPr id="3" name="Marcador de contenido 2">
            <a:extLst>
              <a:ext uri="{FF2B5EF4-FFF2-40B4-BE49-F238E27FC236}">
                <a16:creationId xmlns:a16="http://schemas.microsoft.com/office/drawing/2014/main" id="{E39EDB57-2F71-C13A-77C6-F42701E4946E}"/>
              </a:ext>
            </a:extLst>
          </p:cNvPr>
          <p:cNvSpPr>
            <a:spLocks noGrp="1"/>
          </p:cNvSpPr>
          <p:nvPr>
            <p:ph idx="1"/>
          </p:nvPr>
        </p:nvSpPr>
        <p:spPr/>
        <p:txBody>
          <a:bodyPr>
            <a:normAutofit/>
          </a:bodyPr>
          <a:lstStyle/>
          <a:p>
            <a:pPr algn="just"/>
            <a:r>
              <a:rPr lang="es-MX" sz="2400" dirty="0"/>
              <a:t>E</a:t>
            </a:r>
            <a:r>
              <a:rPr lang="es-MX" sz="2400" dirty="0">
                <a:effectLst/>
              </a:rPr>
              <a:t>l Concilio ha sentido la importancia de la unidad de los cristianos y ha hablado de </a:t>
            </a:r>
            <a:r>
              <a:rPr lang="es-MX" sz="2400" b="1" dirty="0">
                <a:effectLst/>
              </a:rPr>
              <a:t>la Iglesia como sacramento de salvación</a:t>
            </a:r>
            <a:r>
              <a:rPr lang="es-MX" sz="2400" dirty="0">
                <a:effectLst/>
              </a:rPr>
              <a:t>, como signo que llama a los hombres a la fe, redescubriendo la comunidad local como lugar en que </a:t>
            </a:r>
            <a:r>
              <a:rPr lang="es-MX" sz="2400" b="1" dirty="0">
                <a:effectLst/>
              </a:rPr>
              <a:t>se visibilizan para el mundo los signos del amor y de la unidad</a:t>
            </a:r>
            <a:r>
              <a:rPr lang="es-MX" sz="2400" dirty="0">
                <a:effectLst/>
              </a:rPr>
              <a:t>. El Concilio es realmente una primavera maravillosa para la Iglesia. Dios se ha servido de un Papa, que todos consideraban de transición, para iniciar una renovación insospechada en la Iglesia. </a:t>
            </a:r>
          </a:p>
        </p:txBody>
      </p:sp>
    </p:spTree>
    <p:extLst>
      <p:ext uri="{BB962C8B-B14F-4D97-AF65-F5344CB8AC3E}">
        <p14:creationId xmlns:p14="http://schemas.microsoft.com/office/powerpoint/2010/main" val="3179432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78C8553-C832-4A63-BB67-C8F14C507F26}"/>
              </a:ext>
            </a:extLst>
          </p:cNvPr>
          <p:cNvSpPr>
            <a:spLocks noGrp="1"/>
          </p:cNvSpPr>
          <p:nvPr>
            <p:ph idx="1"/>
          </p:nvPr>
        </p:nvSpPr>
        <p:spPr/>
        <p:txBody>
          <a:bodyPr>
            <a:normAutofit/>
          </a:bodyPr>
          <a:lstStyle/>
          <a:p>
            <a:pPr marL="0" indent="0" algn="ctr">
              <a:buNone/>
            </a:pPr>
            <a:r>
              <a:rPr lang="es-MX" sz="6600" dirty="0">
                <a:effectLst/>
              </a:rPr>
              <a:t>¿Cómo llevar a la parroquia concretamente esta renovación del Concilio? </a:t>
            </a:r>
            <a:endParaRPr lang="es-MX" sz="6600" dirty="0"/>
          </a:p>
        </p:txBody>
      </p:sp>
    </p:spTree>
    <p:extLst>
      <p:ext uri="{BB962C8B-B14F-4D97-AF65-F5344CB8AC3E}">
        <p14:creationId xmlns:p14="http://schemas.microsoft.com/office/powerpoint/2010/main" val="851121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0C79B2-F3F2-83FD-CB1B-CFBAFE66421C}"/>
              </a:ext>
            </a:extLst>
          </p:cNvPr>
          <p:cNvSpPr>
            <a:spLocks noGrp="1"/>
          </p:cNvSpPr>
          <p:nvPr>
            <p:ph type="title"/>
          </p:nvPr>
        </p:nvSpPr>
        <p:spPr/>
        <p:txBody>
          <a:bodyPr/>
          <a:lstStyle/>
          <a:p>
            <a:r>
              <a:rPr lang="es-MX" dirty="0"/>
              <a:t>la respuesta </a:t>
            </a:r>
            <a:r>
              <a:rPr lang="es-MX" dirty="0">
                <a:solidFill>
                  <a:srgbClr val="FF0000"/>
                </a:solidFill>
              </a:rPr>
              <a:t>a la crisis de fe </a:t>
            </a:r>
            <a:r>
              <a:rPr lang="es-MX" dirty="0"/>
              <a:t>en la parroquia…</a:t>
            </a:r>
          </a:p>
        </p:txBody>
      </p:sp>
      <p:sp>
        <p:nvSpPr>
          <p:cNvPr id="3" name="Marcador de contenido 2">
            <a:extLst>
              <a:ext uri="{FF2B5EF4-FFF2-40B4-BE49-F238E27FC236}">
                <a16:creationId xmlns:a16="http://schemas.microsoft.com/office/drawing/2014/main" id="{59C39FC4-11E9-1327-ED60-6189A30690D0}"/>
              </a:ext>
            </a:extLst>
          </p:cNvPr>
          <p:cNvSpPr>
            <a:spLocks noGrp="1"/>
          </p:cNvSpPr>
          <p:nvPr>
            <p:ph idx="1"/>
          </p:nvPr>
        </p:nvSpPr>
        <p:spPr/>
        <p:txBody>
          <a:bodyPr>
            <a:normAutofit/>
          </a:bodyPr>
          <a:lstStyle/>
          <a:p>
            <a:pPr algn="just"/>
            <a:r>
              <a:rPr lang="es-MX" sz="2400" dirty="0">
                <a:effectLst/>
              </a:rPr>
              <a:t>Nuestra respuesta a este situación es la siguiente: </a:t>
            </a:r>
          </a:p>
          <a:p>
            <a:pPr algn="just"/>
            <a:r>
              <a:rPr lang="es-MX" sz="2400" b="1" dirty="0">
                <a:solidFill>
                  <a:srgbClr val="FF0000"/>
                </a:solidFill>
                <a:effectLst/>
              </a:rPr>
              <a:t>A una crisis de fe </a:t>
            </a:r>
            <a:r>
              <a:rPr lang="es-MX" sz="2400" dirty="0">
                <a:effectLst/>
              </a:rPr>
              <a:t>respondemos iniciando una comunidad cristiana que viva un un proceso de catecumenado, que se ponga en camino hasta visibilizar el Amor de Dios y el Misterio de Pascua de Jesús, donde se visibilice, mediante el amor en la dimensión de la cruz y la unidad, que el hombre ha sido transformado por el Espíritu vivificante de Jesucristo, que ha sido deificado, que ha vencido la muerte. </a:t>
            </a:r>
          </a:p>
          <a:p>
            <a:pPr algn="just"/>
            <a:r>
              <a:rPr lang="es-MX" sz="2400" dirty="0">
                <a:effectLst/>
              </a:rPr>
              <a:t>Por eso se habla hoy de la Iglesia como sacramento de salvación para el mundo. Es decir: </a:t>
            </a:r>
            <a:r>
              <a:rPr lang="es-MX" sz="2400" b="1" dirty="0">
                <a:solidFill>
                  <a:schemeClr val="tx1">
                    <a:lumMod val="95000"/>
                    <a:lumOff val="5000"/>
                  </a:schemeClr>
                </a:solidFill>
                <a:effectLst/>
              </a:rPr>
              <a:t>frente a una crisis de fe </a:t>
            </a:r>
            <a:r>
              <a:rPr lang="es-MX" sz="2400" b="1" dirty="0">
                <a:solidFill>
                  <a:srgbClr val="FF0000"/>
                </a:solidFill>
                <a:effectLst/>
              </a:rPr>
              <a:t>queremos hacer visibles los signos de la fe en el interior de la parroquia para llamar a los hombres a la fe.</a:t>
            </a:r>
            <a:endParaRPr lang="es-MX" sz="2400" b="1" dirty="0">
              <a:solidFill>
                <a:srgbClr val="FF0000"/>
              </a:solidFill>
            </a:endParaRPr>
          </a:p>
        </p:txBody>
      </p:sp>
    </p:spTree>
    <p:extLst>
      <p:ext uri="{BB962C8B-B14F-4D97-AF65-F5344CB8AC3E}">
        <p14:creationId xmlns:p14="http://schemas.microsoft.com/office/powerpoint/2010/main" val="2274377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2B11DB-17D1-14E7-7EDD-E3325A83A474}"/>
              </a:ext>
            </a:extLst>
          </p:cNvPr>
          <p:cNvSpPr>
            <a:spLocks noGrp="1"/>
          </p:cNvSpPr>
          <p:nvPr>
            <p:ph type="title"/>
          </p:nvPr>
        </p:nvSpPr>
        <p:spPr/>
        <p:txBody>
          <a:bodyPr/>
          <a:lstStyle/>
          <a:p>
            <a:r>
              <a:rPr lang="es-MX" dirty="0"/>
              <a:t>la repsuesta a la </a:t>
            </a:r>
            <a:r>
              <a:rPr lang="es-MX" dirty="0">
                <a:solidFill>
                  <a:srgbClr val="FF0000"/>
                </a:solidFill>
              </a:rPr>
              <a:t>descristianización</a:t>
            </a:r>
            <a:r>
              <a:rPr lang="es-MX" dirty="0"/>
              <a:t>…</a:t>
            </a:r>
          </a:p>
        </p:txBody>
      </p:sp>
      <p:sp>
        <p:nvSpPr>
          <p:cNvPr id="3" name="Marcador de contenido 2">
            <a:extLst>
              <a:ext uri="{FF2B5EF4-FFF2-40B4-BE49-F238E27FC236}">
                <a16:creationId xmlns:a16="http://schemas.microsoft.com/office/drawing/2014/main" id="{730BCC97-F84E-9493-783F-824CEE73C289}"/>
              </a:ext>
            </a:extLst>
          </p:cNvPr>
          <p:cNvSpPr>
            <a:spLocks noGrp="1"/>
          </p:cNvSpPr>
          <p:nvPr>
            <p:ph idx="1"/>
          </p:nvPr>
        </p:nvSpPr>
        <p:spPr/>
        <p:txBody>
          <a:bodyPr>
            <a:noAutofit/>
          </a:bodyPr>
          <a:lstStyle/>
          <a:p>
            <a:pPr algn="just"/>
            <a:r>
              <a:rPr lang="es-MX" sz="2400" dirty="0">
                <a:effectLst/>
              </a:rPr>
              <a:t>porque la gente no tiene una fe adulta, porque no ha sido iniciada en la fe, </a:t>
            </a:r>
            <a:r>
              <a:rPr lang="es-MX" sz="2400" b="1" dirty="0">
                <a:effectLst/>
              </a:rPr>
              <a:t>abrimos en la parroquia un catecumenado</a:t>
            </a:r>
            <a:r>
              <a:rPr lang="es-MX" sz="2400" dirty="0">
                <a:effectLst/>
              </a:rPr>
              <a:t>, porque el catecumenado es el camino que la Iglesia ha tenido para iniciar a los hombres en la fe, donde la gente pueda descubrir el misterio profundo cristiano en la vida. </a:t>
            </a:r>
          </a:p>
          <a:p>
            <a:pPr algn="just"/>
            <a:r>
              <a:rPr lang="es-MX" sz="2400" dirty="0">
                <a:effectLst/>
              </a:rPr>
              <a:t>Este catecumenado lo vamos a hacer en pequeñas comunidades que nos ayuden a ver nuestra realidad profunda y </a:t>
            </a:r>
            <a:r>
              <a:rPr lang="es-MX" sz="2400" b="1" dirty="0">
                <a:effectLst/>
              </a:rPr>
              <a:t>donde podamos revivir nuestro bautismo por etapas</a:t>
            </a:r>
            <a:r>
              <a:rPr lang="es-MX" sz="2400" dirty="0">
                <a:effectLst/>
              </a:rPr>
              <a:t>.</a:t>
            </a:r>
          </a:p>
          <a:p>
            <a:pPr algn="just"/>
            <a:r>
              <a:rPr lang="es-MX" sz="2400" dirty="0">
                <a:effectLst/>
              </a:rPr>
              <a:t>En la Iglesia antigua, el Bautismo de los adultos no era dado en un solo día, sino que era todo un camino compuesto por catequesis, mistagogias, iniciaciones a la oración, signos, imposiciones de las manos, unciones, escrutinios, exorcismos, etc (¡la mayoría de los católicos hoy no saben qué es eso!). </a:t>
            </a:r>
            <a:endParaRPr lang="es-MX" sz="2400" dirty="0"/>
          </a:p>
        </p:txBody>
      </p:sp>
    </p:spTree>
    <p:extLst>
      <p:ext uri="{BB962C8B-B14F-4D97-AF65-F5344CB8AC3E}">
        <p14:creationId xmlns:p14="http://schemas.microsoft.com/office/powerpoint/2010/main" val="1690746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A1E9E6-9815-4DB4-D7A1-5C6AACC826EC}"/>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77CB16DD-80D6-9717-1FFE-D4429F54A965}"/>
              </a:ext>
            </a:extLst>
          </p:cNvPr>
          <p:cNvSpPr>
            <a:spLocks noGrp="1"/>
          </p:cNvSpPr>
          <p:nvPr>
            <p:ph idx="1"/>
          </p:nvPr>
        </p:nvSpPr>
        <p:spPr/>
        <p:txBody>
          <a:bodyPr>
            <a:normAutofit/>
          </a:bodyPr>
          <a:lstStyle/>
          <a:p>
            <a:pPr algn="just"/>
            <a:r>
              <a:rPr lang="es-MX" sz="2400" dirty="0">
                <a:effectLst/>
              </a:rPr>
              <a:t>Para poder llegar a la última etapa del Bautismo, era necesario haber recorrido un largo camino en el que ERA GESTADO JESUCRISTO DENTRO DEL CATECÚMENO. </a:t>
            </a:r>
          </a:p>
          <a:p>
            <a:pPr algn="just"/>
            <a:r>
              <a:rPr lang="es-MX" sz="2400" dirty="0">
                <a:effectLst/>
              </a:rPr>
              <a:t>Podía pasar a la última parte del Bautismo sólo aquél en el que el apóstol y sus colaboradores reconocían la obra de Dios, sólo aquel que tenía dentro de sí a Jesucristo y lo visibilizaba con signos de fe adulta. Ese Jesucristo sale a la luz en el Bautismo. </a:t>
            </a:r>
            <a:endParaRPr lang="es-MX" sz="2400" dirty="0"/>
          </a:p>
        </p:txBody>
      </p:sp>
    </p:spTree>
    <p:extLst>
      <p:ext uri="{BB962C8B-B14F-4D97-AF65-F5344CB8AC3E}">
        <p14:creationId xmlns:p14="http://schemas.microsoft.com/office/powerpoint/2010/main" val="344226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C994F7-A11C-8DC0-2826-6F710955DFA2}"/>
              </a:ext>
            </a:extLst>
          </p:cNvPr>
          <p:cNvSpPr>
            <a:spLocks noGrp="1"/>
          </p:cNvSpPr>
          <p:nvPr>
            <p:ph type="title"/>
          </p:nvPr>
        </p:nvSpPr>
        <p:spPr/>
        <p:txBody>
          <a:bodyPr/>
          <a:lstStyle/>
          <a:p>
            <a:r>
              <a:rPr lang="es-MX" dirty="0"/>
              <a:t>la respuesta a la </a:t>
            </a:r>
            <a:r>
              <a:rPr lang="es-MX" dirty="0">
                <a:solidFill>
                  <a:srgbClr val="FF0000"/>
                </a:solidFill>
              </a:rPr>
              <a:t>desacralización</a:t>
            </a:r>
            <a:r>
              <a:rPr lang="es-MX" dirty="0"/>
              <a:t>…</a:t>
            </a:r>
          </a:p>
        </p:txBody>
      </p:sp>
      <p:sp>
        <p:nvSpPr>
          <p:cNvPr id="3" name="Marcador de contenido 2">
            <a:extLst>
              <a:ext uri="{FF2B5EF4-FFF2-40B4-BE49-F238E27FC236}">
                <a16:creationId xmlns:a16="http://schemas.microsoft.com/office/drawing/2014/main" id="{FB51241D-72C2-A14E-BBAB-3890B7D2A0DF}"/>
              </a:ext>
            </a:extLst>
          </p:cNvPr>
          <p:cNvSpPr>
            <a:spLocks noGrp="1"/>
          </p:cNvSpPr>
          <p:nvPr>
            <p:ph idx="1"/>
          </p:nvPr>
        </p:nvSpPr>
        <p:spPr/>
        <p:txBody>
          <a:bodyPr>
            <a:normAutofit/>
          </a:bodyPr>
          <a:lstStyle/>
          <a:p>
            <a:pPr algn="just"/>
            <a:r>
              <a:rPr lang="es-MX" sz="2400" dirty="0">
                <a:effectLst/>
              </a:rPr>
              <a:t>A una desacralización vamos a ir respondiendo, a medida en que crezca en nosotros la fe, descubriendo una liturgia viva, llena de contenido. La liturgia es un encuentro existencial profundo con Cristo resucitado. </a:t>
            </a:r>
          </a:p>
          <a:p>
            <a:pPr algn="just"/>
            <a:r>
              <a:rPr lang="es-MX" sz="2400" dirty="0"/>
              <a:t>Vamos a ir explicando cada uno de los sacramentos a los que estamos acostumbrados a vivir pero que muchas veces no sabemos qué significa. Sólo nos han dicho que era un acto sagrado, pero ni sabemos explicarlo, ni sabemos traducirlo a nuestra vida. </a:t>
            </a:r>
          </a:p>
          <a:p>
            <a:pPr algn="just"/>
            <a:endParaRPr lang="es-MX" sz="2400" dirty="0"/>
          </a:p>
        </p:txBody>
      </p:sp>
    </p:spTree>
    <p:extLst>
      <p:ext uri="{BB962C8B-B14F-4D97-AF65-F5344CB8AC3E}">
        <p14:creationId xmlns:p14="http://schemas.microsoft.com/office/powerpoint/2010/main" val="2446557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C5D9585-5002-E7F2-03B1-49FB4FE15158}"/>
              </a:ext>
            </a:extLst>
          </p:cNvPr>
          <p:cNvSpPr>
            <a:spLocks noGrp="1"/>
          </p:cNvSpPr>
          <p:nvPr>
            <p:ph idx="1"/>
          </p:nvPr>
        </p:nvSpPr>
        <p:spPr>
          <a:xfrm>
            <a:off x="838200" y="911225"/>
            <a:ext cx="10515600" cy="4351338"/>
          </a:xfrm>
        </p:spPr>
        <p:txBody>
          <a:bodyPr>
            <a:normAutofit/>
          </a:bodyPr>
          <a:lstStyle/>
          <a:p>
            <a:pPr algn="just"/>
            <a:r>
              <a:rPr lang="es-MX" sz="2400" dirty="0">
                <a:effectLst/>
              </a:rPr>
              <a:t>como la misma palabra no significa lo mismo para el que habla que para el que escucha, tenemos que ponernos de acuerdo en algunos conceptos. </a:t>
            </a:r>
          </a:p>
          <a:p>
            <a:pPr algn="just"/>
            <a:endParaRPr lang="es-MX" sz="2400" dirty="0"/>
          </a:p>
          <a:p>
            <a:pPr marL="0" indent="0" algn="just">
              <a:buNone/>
            </a:pPr>
            <a:endParaRPr lang="es-MX" sz="2400" dirty="0"/>
          </a:p>
          <a:p>
            <a:pPr marL="0" indent="0" algn="just">
              <a:buNone/>
            </a:pPr>
            <a:endParaRPr lang="es-MX" sz="2400" dirty="0"/>
          </a:p>
          <a:p>
            <a:pPr algn="ctr"/>
            <a:r>
              <a:rPr lang="es-MX" sz="4800" dirty="0">
                <a:effectLst/>
              </a:rPr>
              <a:t>¿Cuál es la misión de la Iglesia? </a:t>
            </a:r>
            <a:endParaRPr lang="es-MX" sz="4800" dirty="0"/>
          </a:p>
          <a:p>
            <a:pPr algn="just"/>
            <a:endParaRPr lang="es-MX" sz="2400" dirty="0"/>
          </a:p>
        </p:txBody>
      </p:sp>
      <p:sp>
        <p:nvSpPr>
          <p:cNvPr id="4" name="Rectangle 2">
            <a:extLst>
              <a:ext uri="{FF2B5EF4-FFF2-40B4-BE49-F238E27FC236}">
                <a16:creationId xmlns:a16="http://schemas.microsoft.com/office/drawing/2014/main" id="{22FF6BDC-160C-60F4-E9F0-23FBB0B46861}"/>
              </a:ext>
            </a:extLst>
          </p:cNvPr>
          <p:cNvSpPr>
            <a:spLocks noChangeArrowheads="1"/>
          </p:cNvSpPr>
          <p:nvPr/>
        </p:nvSpPr>
        <p:spPr bwMode="auto">
          <a:xfrm>
            <a:off x="2057400" y="58872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Tree>
    <p:extLst>
      <p:ext uri="{BB962C8B-B14F-4D97-AF65-F5344CB8AC3E}">
        <p14:creationId xmlns:p14="http://schemas.microsoft.com/office/powerpoint/2010/main" val="2334956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BE2517-E9CF-E27F-C400-D23E27B549C4}"/>
              </a:ext>
            </a:extLst>
          </p:cNvPr>
          <p:cNvSpPr>
            <a:spLocks noGrp="1"/>
          </p:cNvSpPr>
          <p:nvPr>
            <p:ph type="title"/>
          </p:nvPr>
        </p:nvSpPr>
        <p:spPr/>
        <p:txBody>
          <a:bodyPr/>
          <a:lstStyle/>
          <a:p>
            <a:r>
              <a:rPr lang="es-MX" dirty="0"/>
              <a:t>Resúmen de las catequesis anteriores</a:t>
            </a:r>
          </a:p>
        </p:txBody>
      </p:sp>
      <p:sp>
        <p:nvSpPr>
          <p:cNvPr id="3" name="Marcador de contenido 2">
            <a:extLst>
              <a:ext uri="{FF2B5EF4-FFF2-40B4-BE49-F238E27FC236}">
                <a16:creationId xmlns:a16="http://schemas.microsoft.com/office/drawing/2014/main" id="{5418F4C9-DC34-CF40-0800-31551CC6B33F}"/>
              </a:ext>
            </a:extLst>
          </p:cNvPr>
          <p:cNvSpPr>
            <a:spLocks noGrp="1"/>
          </p:cNvSpPr>
          <p:nvPr>
            <p:ph idx="1"/>
          </p:nvPr>
        </p:nvSpPr>
        <p:spPr/>
        <p:txBody>
          <a:bodyPr/>
          <a:lstStyle/>
          <a:p>
            <a:pPr marL="0" indent="0">
              <a:buNone/>
            </a:pPr>
            <a:r>
              <a:rPr lang="es-MX" dirty="0"/>
              <a:t>Durante estas semanas hemos estado hablando de: </a:t>
            </a:r>
          </a:p>
          <a:p>
            <a:pPr marL="514350" indent="-514350">
              <a:buFont typeface="+mj-lt"/>
              <a:buAutoNum type="arabicPeriod"/>
            </a:pPr>
            <a:r>
              <a:rPr lang="es-MX" dirty="0"/>
              <a:t>Análisis de la situación de la Iglesia </a:t>
            </a:r>
          </a:p>
          <a:p>
            <a:pPr marL="514350" indent="-514350">
              <a:buFont typeface="+mj-lt"/>
              <a:buAutoNum type="arabicPeriod"/>
            </a:pPr>
            <a:r>
              <a:rPr lang="es-MX" dirty="0"/>
              <a:t>La respuesta dada por el Concilio Vaticano II</a:t>
            </a:r>
          </a:p>
          <a:p>
            <a:pPr marL="514350" indent="-514350">
              <a:buFont typeface="+mj-lt"/>
              <a:buAutoNum type="arabicPeriod"/>
            </a:pPr>
            <a:r>
              <a:rPr lang="es-MX" dirty="0"/>
              <a:t>Aplicación concreta del Concilio a la parroquia</a:t>
            </a:r>
          </a:p>
          <a:p>
            <a:pPr marL="0" indent="0">
              <a:buNone/>
            </a:pPr>
            <a:endParaRPr lang="es-MX" dirty="0"/>
          </a:p>
        </p:txBody>
      </p:sp>
    </p:spTree>
    <p:extLst>
      <p:ext uri="{BB962C8B-B14F-4D97-AF65-F5344CB8AC3E}">
        <p14:creationId xmlns:p14="http://schemas.microsoft.com/office/powerpoint/2010/main" val="41045308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4DE16467-CE91-AD0B-F325-3E379A12B72E}"/>
              </a:ext>
            </a:extLst>
          </p:cNvPr>
          <p:cNvSpPr/>
          <p:nvPr/>
        </p:nvSpPr>
        <p:spPr>
          <a:xfrm>
            <a:off x="1311058" y="3429000"/>
            <a:ext cx="3048000" cy="218266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a:extLst>
              <a:ext uri="{FF2B5EF4-FFF2-40B4-BE49-F238E27FC236}">
                <a16:creationId xmlns:a16="http://schemas.microsoft.com/office/drawing/2014/main" id="{01BD4DC7-33D4-722D-A09A-B46D1C3D9D4F}"/>
              </a:ext>
            </a:extLst>
          </p:cNvPr>
          <p:cNvSpPr/>
          <p:nvPr/>
        </p:nvSpPr>
        <p:spPr>
          <a:xfrm>
            <a:off x="1311058" y="1528175"/>
            <a:ext cx="9569884" cy="4083485"/>
          </a:xfrm>
          <a:prstGeom prst="rect">
            <a:avLst/>
          </a:prstGeom>
          <a:no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8" name="Conector recto 7">
            <a:extLst>
              <a:ext uri="{FF2B5EF4-FFF2-40B4-BE49-F238E27FC236}">
                <a16:creationId xmlns:a16="http://schemas.microsoft.com/office/drawing/2014/main" id="{24E2CDC9-39B2-B39E-3C2A-C8CA7EC429AA}"/>
              </a:ext>
            </a:extLst>
          </p:cNvPr>
          <p:cNvCxnSpPr/>
          <p:nvPr/>
        </p:nvCxnSpPr>
        <p:spPr>
          <a:xfrm>
            <a:off x="8106428" y="1528175"/>
            <a:ext cx="0" cy="4083485"/>
          </a:xfrm>
          <a:prstGeom prst="line">
            <a:avLst/>
          </a:prstGeom>
          <a:ln w="76200">
            <a:solidFill>
              <a:schemeClr val="tx1"/>
            </a:solidFill>
          </a:ln>
        </p:spPr>
        <p:style>
          <a:lnRef idx="2">
            <a:schemeClr val="accent1"/>
          </a:lnRef>
          <a:fillRef idx="0">
            <a:schemeClr val="accent1"/>
          </a:fillRef>
          <a:effectRef idx="1">
            <a:schemeClr val="accent1"/>
          </a:effectRef>
          <a:fontRef idx="minor">
            <a:schemeClr val="tx1"/>
          </a:fontRef>
        </p:style>
      </p:cxnSp>
      <p:sp>
        <p:nvSpPr>
          <p:cNvPr id="12" name="Rectángulo 11">
            <a:extLst>
              <a:ext uri="{FF2B5EF4-FFF2-40B4-BE49-F238E27FC236}">
                <a16:creationId xmlns:a16="http://schemas.microsoft.com/office/drawing/2014/main" id="{3AD276D9-F4A2-9308-F7B7-E3D8E43A39A5}"/>
              </a:ext>
            </a:extLst>
          </p:cNvPr>
          <p:cNvSpPr/>
          <p:nvPr/>
        </p:nvSpPr>
        <p:spPr>
          <a:xfrm>
            <a:off x="3482236" y="3429000"/>
            <a:ext cx="876822" cy="767219"/>
          </a:xfrm>
          <a:prstGeom prst="rect">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7" name="Conector recto 6">
            <a:extLst>
              <a:ext uri="{FF2B5EF4-FFF2-40B4-BE49-F238E27FC236}">
                <a16:creationId xmlns:a16="http://schemas.microsoft.com/office/drawing/2014/main" id="{6949B557-ABB7-768B-C805-7887AA5CEBFE}"/>
              </a:ext>
            </a:extLst>
          </p:cNvPr>
          <p:cNvCxnSpPr/>
          <p:nvPr/>
        </p:nvCxnSpPr>
        <p:spPr>
          <a:xfrm>
            <a:off x="4359058" y="1528175"/>
            <a:ext cx="0" cy="4083485"/>
          </a:xfrm>
          <a:prstGeom prst="line">
            <a:avLst/>
          </a:prstGeom>
          <a:ln w="762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Conector recto 9">
            <a:extLst>
              <a:ext uri="{FF2B5EF4-FFF2-40B4-BE49-F238E27FC236}">
                <a16:creationId xmlns:a16="http://schemas.microsoft.com/office/drawing/2014/main" id="{4A38EF88-6148-E8B5-130D-A22928AFFBA1}"/>
              </a:ext>
            </a:extLst>
          </p:cNvPr>
          <p:cNvCxnSpPr/>
          <p:nvPr/>
        </p:nvCxnSpPr>
        <p:spPr>
          <a:xfrm>
            <a:off x="1311058" y="3429000"/>
            <a:ext cx="3048000" cy="0"/>
          </a:xfrm>
          <a:prstGeom prst="line">
            <a:avLst/>
          </a:prstGeom>
          <a:ln w="76200">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Rectángulo 12">
            <a:extLst>
              <a:ext uri="{FF2B5EF4-FFF2-40B4-BE49-F238E27FC236}">
                <a16:creationId xmlns:a16="http://schemas.microsoft.com/office/drawing/2014/main" id="{F1C60992-981D-FFC1-7460-0D4C603AFB4F}"/>
              </a:ext>
            </a:extLst>
          </p:cNvPr>
          <p:cNvSpPr/>
          <p:nvPr/>
        </p:nvSpPr>
        <p:spPr>
          <a:xfrm>
            <a:off x="3978876" y="3614351"/>
            <a:ext cx="142102" cy="142103"/>
          </a:xfrm>
          <a:prstGeom prst="rect">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CuadroTexto 13">
            <a:extLst>
              <a:ext uri="{FF2B5EF4-FFF2-40B4-BE49-F238E27FC236}">
                <a16:creationId xmlns:a16="http://schemas.microsoft.com/office/drawing/2014/main" id="{7FBCDE91-40E0-62E6-21AE-DABD7C74D528}"/>
              </a:ext>
            </a:extLst>
          </p:cNvPr>
          <p:cNvSpPr txBox="1"/>
          <p:nvPr/>
        </p:nvSpPr>
        <p:spPr>
          <a:xfrm>
            <a:off x="2115149" y="1061674"/>
            <a:ext cx="1439818" cy="369332"/>
          </a:xfrm>
          <a:prstGeom prst="rect">
            <a:avLst/>
          </a:prstGeom>
          <a:noFill/>
        </p:spPr>
        <p:txBody>
          <a:bodyPr wrap="none" rtlCol="0">
            <a:spAutoFit/>
          </a:bodyPr>
          <a:lstStyle/>
          <a:p>
            <a:r>
              <a:rPr lang="es-MX" dirty="0"/>
              <a:t>CRISTIANOS</a:t>
            </a:r>
          </a:p>
        </p:txBody>
      </p:sp>
      <p:sp>
        <p:nvSpPr>
          <p:cNvPr id="15" name="CuadroTexto 14">
            <a:extLst>
              <a:ext uri="{FF2B5EF4-FFF2-40B4-BE49-F238E27FC236}">
                <a16:creationId xmlns:a16="http://schemas.microsoft.com/office/drawing/2014/main" id="{AD87C95A-BCB7-7558-7400-E02E4FB9A43E}"/>
              </a:ext>
            </a:extLst>
          </p:cNvPr>
          <p:cNvSpPr txBox="1"/>
          <p:nvPr/>
        </p:nvSpPr>
        <p:spPr>
          <a:xfrm>
            <a:off x="1816190" y="4542402"/>
            <a:ext cx="2037737" cy="523220"/>
          </a:xfrm>
          <a:prstGeom prst="rect">
            <a:avLst/>
          </a:prstGeom>
          <a:noFill/>
        </p:spPr>
        <p:txBody>
          <a:bodyPr wrap="none" rtlCol="0">
            <a:spAutoFit/>
          </a:bodyPr>
          <a:lstStyle/>
          <a:p>
            <a:r>
              <a:rPr lang="es-MX" sz="2800" dirty="0">
                <a:solidFill>
                  <a:schemeClr val="bg1"/>
                </a:solidFill>
              </a:rPr>
              <a:t>CATÓLICOS</a:t>
            </a:r>
          </a:p>
        </p:txBody>
      </p:sp>
    </p:spTree>
    <p:extLst>
      <p:ext uri="{BB962C8B-B14F-4D97-AF65-F5344CB8AC3E}">
        <p14:creationId xmlns:p14="http://schemas.microsoft.com/office/powerpoint/2010/main" val="3943119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500"/>
                                        <p:tgtEl>
                                          <p:spTgt spid="15"/>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500"/>
                                        <p:tgtEl>
                                          <p:spTgt spid="12"/>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fade">
                                      <p:cBhvr>
                                        <p:cTn id="4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5" grpId="0" animBg="1"/>
      <p:bldP spid="12" grpId="0" animBg="1"/>
      <p:bldP spid="13" grpId="0" animBg="1"/>
      <p:bldP spid="14" grpId="0"/>
      <p:bldP spid="1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87F1C2B-B796-C8E6-9998-FC154ADA5745}"/>
              </a:ext>
            </a:extLst>
          </p:cNvPr>
          <p:cNvSpPr>
            <a:spLocks noGrp="1"/>
          </p:cNvSpPr>
          <p:nvPr>
            <p:ph idx="1"/>
          </p:nvPr>
        </p:nvSpPr>
        <p:spPr/>
        <p:txBody>
          <a:bodyPr>
            <a:normAutofit/>
          </a:bodyPr>
          <a:lstStyle/>
          <a:p>
            <a:pPr marL="0" indent="0" algn="just">
              <a:buNone/>
            </a:pPr>
            <a:r>
              <a:rPr lang="es-MX" sz="2400" dirty="0"/>
              <a:t>Jesús </a:t>
            </a:r>
            <a:r>
              <a:rPr lang="es-MX" sz="2400" dirty="0">
                <a:effectLst/>
              </a:rPr>
              <a:t> dice en el Evangelio: </a:t>
            </a:r>
          </a:p>
          <a:p>
            <a:pPr algn="just"/>
            <a:r>
              <a:rPr lang="es-MX" sz="2400" dirty="0">
                <a:effectLst/>
              </a:rPr>
              <a:t>”USTEDES SON LA </a:t>
            </a:r>
            <a:r>
              <a:rPr lang="es-MX" sz="2400" b="1" dirty="0">
                <a:solidFill>
                  <a:srgbClr val="FF0000"/>
                </a:solidFill>
                <a:effectLst/>
              </a:rPr>
              <a:t>LUZ</a:t>
            </a:r>
            <a:r>
              <a:rPr lang="es-MX" sz="2400" dirty="0">
                <a:effectLst/>
              </a:rPr>
              <a:t> DEL MUNDO, </a:t>
            </a:r>
          </a:p>
          <a:p>
            <a:pPr algn="just"/>
            <a:r>
              <a:rPr lang="es-MX" sz="2400" dirty="0">
                <a:effectLst/>
              </a:rPr>
              <a:t>USTEDES SON LA </a:t>
            </a:r>
            <a:r>
              <a:rPr lang="es-MX" sz="2400" b="1" dirty="0">
                <a:solidFill>
                  <a:srgbClr val="FF0000"/>
                </a:solidFill>
                <a:effectLst/>
              </a:rPr>
              <a:t>SAL</a:t>
            </a:r>
            <a:r>
              <a:rPr lang="es-MX" sz="2400" dirty="0">
                <a:effectLst/>
              </a:rPr>
              <a:t> DE LA TIERRA (cf Mt 5,13- 16), </a:t>
            </a:r>
          </a:p>
          <a:p>
            <a:pPr algn="just"/>
            <a:r>
              <a:rPr lang="es-MX" sz="2400" dirty="0">
                <a:effectLst/>
              </a:rPr>
              <a:t>USTEDES SON EL </a:t>
            </a:r>
            <a:r>
              <a:rPr lang="es-MX" sz="2400" b="1" dirty="0">
                <a:solidFill>
                  <a:srgbClr val="FF0000"/>
                </a:solidFill>
                <a:effectLst/>
              </a:rPr>
              <a:t>FERMENTO</a:t>
            </a:r>
            <a:r>
              <a:rPr lang="es-MX" sz="2400" dirty="0">
                <a:effectLst/>
              </a:rPr>
              <a:t> (cf Mt 13,33). </a:t>
            </a:r>
          </a:p>
          <a:p>
            <a:pPr algn="just"/>
            <a:endParaRPr lang="es-MX" sz="2400" dirty="0"/>
          </a:p>
          <a:p>
            <a:pPr algn="just"/>
            <a:endParaRPr lang="es-MX" sz="2400" dirty="0"/>
          </a:p>
          <a:p>
            <a:pPr marL="0" indent="0" algn="ctr">
              <a:buNone/>
            </a:pPr>
            <a:r>
              <a:rPr lang="es-MX" sz="2400" dirty="0"/>
              <a:t>¿Qué significa esto?</a:t>
            </a:r>
          </a:p>
          <a:p>
            <a:pPr algn="just"/>
            <a:endParaRPr lang="es-MX" sz="2400" dirty="0"/>
          </a:p>
        </p:txBody>
      </p:sp>
    </p:spTree>
    <p:extLst>
      <p:ext uri="{BB962C8B-B14F-4D97-AF65-F5344CB8AC3E}">
        <p14:creationId xmlns:p14="http://schemas.microsoft.com/office/powerpoint/2010/main" val="40619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1D23F5-D2E8-CB4D-C937-0DC186065B0E}"/>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5580A52D-729D-D1BC-3F77-D3F27F0342AD}"/>
              </a:ext>
            </a:extLst>
          </p:cNvPr>
          <p:cNvSpPr>
            <a:spLocks noGrp="1"/>
          </p:cNvSpPr>
          <p:nvPr>
            <p:ph idx="1"/>
          </p:nvPr>
        </p:nvSpPr>
        <p:spPr/>
        <p:txBody>
          <a:bodyPr>
            <a:noAutofit/>
          </a:bodyPr>
          <a:lstStyle/>
          <a:p>
            <a:pPr algn="just"/>
            <a:r>
              <a:rPr lang="es-MX" sz="2400" dirty="0">
                <a:effectLst/>
              </a:rPr>
              <a:t>Si para nosotros la Iglesia es, como la concibe el Concilio, </a:t>
            </a:r>
            <a:r>
              <a:rPr lang="es-MX" sz="2400" b="1" dirty="0">
                <a:solidFill>
                  <a:srgbClr val="FF0000"/>
                </a:solidFill>
                <a:effectLst/>
              </a:rPr>
              <a:t>sacramento de salvación,</a:t>
            </a:r>
            <a:r>
              <a:rPr lang="es-MX" sz="2400" dirty="0">
                <a:effectLst/>
              </a:rPr>
              <a:t> no se tratará ya ante todo de que haya mucha gente en la Iglesia, sino más bien de que en la parroquia haya </a:t>
            </a:r>
            <a:r>
              <a:rPr lang="es-MX" sz="2400" b="1" dirty="0">
                <a:effectLst/>
              </a:rPr>
              <a:t>una comunidad de cristianos de verdad</a:t>
            </a:r>
            <a:r>
              <a:rPr lang="es-MX" sz="2400" dirty="0">
                <a:effectLst/>
              </a:rPr>
              <a:t>, que sean sacramento de salvación para los hombres que no vienen a la iglesia. </a:t>
            </a:r>
          </a:p>
          <a:p>
            <a:pPr algn="just"/>
            <a:r>
              <a:rPr lang="es-MX" sz="2400" dirty="0">
                <a:effectLst/>
              </a:rPr>
              <a:t>Para nosotros el problema es que allí donde haya un grupo de hombres exista en medio de ellos una Iglesia que sea fermento, que, </a:t>
            </a:r>
            <a:r>
              <a:rPr lang="es-MX" sz="2400" b="1" dirty="0">
                <a:effectLst/>
              </a:rPr>
              <a:t>sin imponerse</a:t>
            </a:r>
            <a:r>
              <a:rPr lang="es-MX" sz="2400" dirty="0">
                <a:effectLst/>
              </a:rPr>
              <a:t>, llame a los hombres a la salvación y a la conversión, que esté cerca de los hombres compartiendo su misma realidad existencial, y que sin imponerse anuncie a aquellos hombres la salvación de Jesucristo.</a:t>
            </a:r>
          </a:p>
          <a:p>
            <a:pPr algn="just"/>
            <a:r>
              <a:rPr lang="es-MX" sz="2400" dirty="0"/>
              <a:t>catequesis del mundo vs catequesis de Jesús</a:t>
            </a:r>
          </a:p>
        </p:txBody>
      </p:sp>
    </p:spTree>
    <p:extLst>
      <p:ext uri="{BB962C8B-B14F-4D97-AF65-F5344CB8AC3E}">
        <p14:creationId xmlns:p14="http://schemas.microsoft.com/office/powerpoint/2010/main" val="192962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CC097B-407F-E4A5-AE0B-F9FF74520E2A}"/>
              </a:ext>
            </a:extLst>
          </p:cNvPr>
          <p:cNvSpPr>
            <a:spLocks noGrp="1"/>
          </p:cNvSpPr>
          <p:nvPr>
            <p:ph type="title"/>
          </p:nvPr>
        </p:nvSpPr>
        <p:spPr/>
        <p:txBody>
          <a:bodyPr/>
          <a:lstStyle/>
          <a:p>
            <a:r>
              <a:rPr lang="es-MX" dirty="0"/>
              <a:t>1. Análisis de la situación de la Iglesia </a:t>
            </a:r>
          </a:p>
        </p:txBody>
      </p:sp>
      <p:sp>
        <p:nvSpPr>
          <p:cNvPr id="3" name="Marcador de contenido 2">
            <a:extLst>
              <a:ext uri="{FF2B5EF4-FFF2-40B4-BE49-F238E27FC236}">
                <a16:creationId xmlns:a16="http://schemas.microsoft.com/office/drawing/2014/main" id="{0587DB47-3F33-88EE-EBCC-89D31809EAED}"/>
              </a:ext>
            </a:extLst>
          </p:cNvPr>
          <p:cNvSpPr>
            <a:spLocks noGrp="1"/>
          </p:cNvSpPr>
          <p:nvPr>
            <p:ph idx="1"/>
          </p:nvPr>
        </p:nvSpPr>
        <p:spPr/>
        <p:txBody>
          <a:bodyPr/>
          <a:lstStyle/>
          <a:p>
            <a:r>
              <a:rPr lang="es-MX" dirty="0"/>
              <a:t>Desde el siglo XVIII el mundo comenzó un proceso de secularización; es decir: fundó su cimientos en la racionalidad de la ciencia y en su aplicación en la técnica. </a:t>
            </a:r>
          </a:p>
          <a:p>
            <a:r>
              <a:rPr lang="es-MX" dirty="0"/>
              <a:t>Este proceso ha sido una espada de doble filo: por un lado ha hecho que la sociedad humana se desarrolle a niveles inimaginables. Por otro lado, ha puesto como valor absoluto la racionalidad.  </a:t>
            </a:r>
          </a:p>
        </p:txBody>
      </p:sp>
    </p:spTree>
    <p:extLst>
      <p:ext uri="{BB962C8B-B14F-4D97-AF65-F5344CB8AC3E}">
        <p14:creationId xmlns:p14="http://schemas.microsoft.com/office/powerpoint/2010/main" val="1319263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C9D8D4-2D72-E9D4-F8B6-BFAC419B1189}"/>
              </a:ext>
            </a:extLst>
          </p:cNvPr>
          <p:cNvSpPr>
            <a:spLocks noGrp="1"/>
          </p:cNvSpPr>
          <p:nvPr>
            <p:ph type="title"/>
          </p:nvPr>
        </p:nvSpPr>
        <p:spPr/>
        <p:txBody>
          <a:bodyPr/>
          <a:lstStyle/>
          <a:p>
            <a:r>
              <a:rPr lang="es-MX" dirty="0"/>
              <a:t>Desacralización</a:t>
            </a:r>
          </a:p>
        </p:txBody>
      </p:sp>
      <p:sp>
        <p:nvSpPr>
          <p:cNvPr id="3" name="Marcador de contenido 2">
            <a:extLst>
              <a:ext uri="{FF2B5EF4-FFF2-40B4-BE49-F238E27FC236}">
                <a16:creationId xmlns:a16="http://schemas.microsoft.com/office/drawing/2014/main" id="{511A00CD-F711-2C21-F3D2-2484D567A556}"/>
              </a:ext>
            </a:extLst>
          </p:cNvPr>
          <p:cNvSpPr>
            <a:spLocks noGrp="1"/>
          </p:cNvSpPr>
          <p:nvPr>
            <p:ph idx="1"/>
          </p:nvPr>
        </p:nvSpPr>
        <p:spPr/>
        <p:txBody>
          <a:bodyPr>
            <a:noAutofit/>
          </a:bodyPr>
          <a:lstStyle/>
          <a:p>
            <a:pPr algn="just"/>
            <a:r>
              <a:rPr lang="es-MX" sz="2400" dirty="0">
                <a:effectLst/>
              </a:rPr>
              <a:t>Por desacralización entendemos un proceso de pérdida del misterio de Dios en el interior de la Iglesia. Porque se ha rendido culto a los ídolos. </a:t>
            </a:r>
            <a:endParaRPr lang="es-MX" sz="2400" dirty="0"/>
          </a:p>
          <a:p>
            <a:pPr algn="just"/>
            <a:r>
              <a:rPr lang="es-MX" sz="2400" dirty="0"/>
              <a:t>E</a:t>
            </a:r>
            <a:r>
              <a:rPr lang="es-MX" sz="2400" dirty="0">
                <a:effectLst/>
              </a:rPr>
              <a:t>n nuestro impulso misionero de llevar el mensaje cristiano </a:t>
            </a:r>
            <a:r>
              <a:rPr lang="es-MX" sz="2400" b="1" dirty="0">
                <a:solidFill>
                  <a:schemeClr val="tx2">
                    <a:lumMod val="50000"/>
                    <a:lumOff val="50000"/>
                  </a:schemeClr>
                </a:solidFill>
                <a:effectLst/>
              </a:rPr>
              <a:t>al hombre de hoy, secularizado y pragmático</a:t>
            </a:r>
            <a:r>
              <a:rPr lang="es-MX" sz="2400" dirty="0">
                <a:effectLst/>
              </a:rPr>
              <a:t>, que no cree en nada</a:t>
            </a:r>
            <a:r>
              <a:rPr lang="es-MX" sz="2400" b="1" dirty="0">
                <a:solidFill>
                  <a:srgbClr val="FF0000"/>
                </a:solidFill>
                <a:effectLst/>
              </a:rPr>
              <a:t>, y al hombre socialista</a:t>
            </a:r>
            <a:r>
              <a:rPr lang="es-MX" sz="2400" dirty="0">
                <a:effectLst/>
              </a:rPr>
              <a:t>, nos hemos apoyado en sus mismos ídolos, creyendo que así nos acercábamos más a él, que nos podría entender, porque pensábamos que si le hablábamos en términos distintos de los suyos se iba a reír de nosotros. </a:t>
            </a:r>
            <a:endParaRPr lang="es-MX" sz="2400" dirty="0"/>
          </a:p>
          <a:p>
            <a:pPr algn="just"/>
            <a:r>
              <a:rPr lang="es-MX" sz="2400" dirty="0">
                <a:effectLst/>
              </a:rPr>
              <a:t>nos hemos apoyado en sus técnicas y hemos hecho del cristianismo un ideal militante de acción política y revolucionaria. Y cuando nos hemos querido dar cuenta hemos visto comunidades que se hacen marxistas, gente que se seculariza y que se marcha, gente para la que la liturgia y la oración no significa nada, para la que rezar es una pérdida de tiempo.</a:t>
            </a:r>
            <a:endParaRPr lang="es-MX" sz="2400" dirty="0"/>
          </a:p>
          <a:p>
            <a:pPr algn="just"/>
            <a:endParaRPr lang="es-MX" sz="2400" dirty="0"/>
          </a:p>
        </p:txBody>
      </p:sp>
    </p:spTree>
    <p:extLst>
      <p:ext uri="{BB962C8B-B14F-4D97-AF65-F5344CB8AC3E}">
        <p14:creationId xmlns:p14="http://schemas.microsoft.com/office/powerpoint/2010/main" val="541081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E55E2B-64D4-4DAB-1680-2842A27C9FDA}"/>
              </a:ext>
            </a:extLst>
          </p:cNvPr>
          <p:cNvSpPr>
            <a:spLocks noGrp="1"/>
          </p:cNvSpPr>
          <p:nvPr>
            <p:ph type="title"/>
          </p:nvPr>
        </p:nvSpPr>
        <p:spPr/>
        <p:txBody>
          <a:bodyPr/>
          <a:lstStyle/>
          <a:p>
            <a:r>
              <a:rPr lang="es-MX" dirty="0"/>
              <a:t>Descristianización</a:t>
            </a:r>
          </a:p>
        </p:txBody>
      </p:sp>
      <p:sp>
        <p:nvSpPr>
          <p:cNvPr id="3" name="Marcador de contenido 2">
            <a:extLst>
              <a:ext uri="{FF2B5EF4-FFF2-40B4-BE49-F238E27FC236}">
                <a16:creationId xmlns:a16="http://schemas.microsoft.com/office/drawing/2014/main" id="{BDDFB274-D8E1-CA36-C557-F77E1C50265F}"/>
              </a:ext>
            </a:extLst>
          </p:cNvPr>
          <p:cNvSpPr>
            <a:spLocks noGrp="1"/>
          </p:cNvSpPr>
          <p:nvPr>
            <p:ph idx="1"/>
          </p:nvPr>
        </p:nvSpPr>
        <p:spPr/>
        <p:txBody>
          <a:bodyPr>
            <a:noAutofit/>
          </a:bodyPr>
          <a:lstStyle/>
          <a:p>
            <a:pPr algn="just"/>
            <a:r>
              <a:rPr lang="es-MX" sz="2400" dirty="0">
                <a:effectLst/>
              </a:rPr>
              <a:t>Advertíamos también un proceso de descristianización en el interior de la Iglesia: que Cristo ya no interesa, que parece casi haber fracasado. La mayoría de los fieles católicos acuden a la Iglesia por costumbre, por que así se los enseñaron sus mayores, o acuden a Iglesia a comprar sacramentos para sus hijos. No les interesa convertirse, sino cumplir un deber. </a:t>
            </a:r>
          </a:p>
          <a:p>
            <a:pPr algn="just"/>
            <a:r>
              <a:rPr lang="es-MX" sz="2400" dirty="0">
                <a:effectLst/>
              </a:rPr>
              <a:t>La mayoría de los cristianos estamos en una fe infantil, de religiosidad natural. </a:t>
            </a:r>
            <a:endParaRPr lang="es-MX" sz="2400" dirty="0"/>
          </a:p>
          <a:p>
            <a:pPr algn="just"/>
            <a:r>
              <a:rPr lang="es-MX" sz="2400" dirty="0">
                <a:effectLst/>
              </a:rPr>
              <a:t>Decíamos que la diferencia entre religión y fe es que el religioso se sirve de Dios cuando las cosas le van mal. En cambio, el hombre de fe sirve a Dios. Y veíamos también cómo la Biblia es un proceso en el que Dios quiere sacar a la humanidad de un tipo de religiosidad que es idolatría, o sea de esa situación en la que el hombre intenta poner a los dioses, o a Dios mismo, a su favor, instrumentalizarlos para su provecho.</a:t>
            </a:r>
            <a:endParaRPr lang="es-MX" sz="2400" dirty="0"/>
          </a:p>
          <a:p>
            <a:pPr algn="just"/>
            <a:endParaRPr lang="es-MX" sz="2400" dirty="0"/>
          </a:p>
          <a:p>
            <a:pPr algn="just"/>
            <a:endParaRPr lang="es-MX" sz="2400" dirty="0"/>
          </a:p>
        </p:txBody>
      </p:sp>
    </p:spTree>
    <p:extLst>
      <p:ext uri="{BB962C8B-B14F-4D97-AF65-F5344CB8AC3E}">
        <p14:creationId xmlns:p14="http://schemas.microsoft.com/office/powerpoint/2010/main" val="2524953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2FDAF-436D-BEC8-BD6C-E2332C35316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DC5FD7BD-4127-A8E0-AC67-F6C5DD67A405}"/>
              </a:ext>
            </a:extLst>
          </p:cNvPr>
          <p:cNvSpPr>
            <a:spLocks noGrp="1"/>
          </p:cNvSpPr>
          <p:nvPr>
            <p:ph type="title"/>
          </p:nvPr>
        </p:nvSpPr>
        <p:spPr/>
        <p:txBody>
          <a:bodyPr/>
          <a:lstStyle/>
          <a:p>
            <a:r>
              <a:rPr lang="es-MX" dirty="0"/>
              <a:t>Descristianización</a:t>
            </a:r>
          </a:p>
        </p:txBody>
      </p:sp>
      <p:sp>
        <p:nvSpPr>
          <p:cNvPr id="3" name="Marcador de contenido 2">
            <a:extLst>
              <a:ext uri="{FF2B5EF4-FFF2-40B4-BE49-F238E27FC236}">
                <a16:creationId xmlns:a16="http://schemas.microsoft.com/office/drawing/2014/main" id="{0EBB3A39-1E81-B84C-2EB6-88426ECA853C}"/>
              </a:ext>
            </a:extLst>
          </p:cNvPr>
          <p:cNvSpPr>
            <a:spLocks noGrp="1"/>
          </p:cNvSpPr>
          <p:nvPr>
            <p:ph idx="1"/>
          </p:nvPr>
        </p:nvSpPr>
        <p:spPr/>
        <p:txBody>
          <a:bodyPr>
            <a:normAutofit/>
          </a:bodyPr>
          <a:lstStyle/>
          <a:p>
            <a:pPr algn="just"/>
            <a:r>
              <a:rPr lang="es-MX" sz="2400" dirty="0">
                <a:effectLst/>
              </a:rPr>
              <a:t>Por eso para explicar un poco lo que entendemos por fe infantil hemos hablado de </a:t>
            </a:r>
            <a:r>
              <a:rPr lang="es-MX" sz="2400" b="1" dirty="0">
                <a:effectLst/>
              </a:rPr>
              <a:t>la religiosidad natural</a:t>
            </a:r>
            <a:r>
              <a:rPr lang="es-MX" sz="2400" dirty="0">
                <a:effectLst/>
              </a:rPr>
              <a:t>. Y hemos explicado cómo, en el fondo, en la persona que vive la religión natural se da un divorcio entre religión y vida, porque sitúa lo sagrado en el templo nada más. En el templo está Dios; allí es donde hay que pedirle cosas; fuera, en el mundo, está la realidad profana. </a:t>
            </a:r>
          </a:p>
          <a:p>
            <a:pPr algn="just"/>
            <a:r>
              <a:rPr lang="es-MX" sz="2400" dirty="0">
                <a:effectLst/>
              </a:rPr>
              <a:t>Este hombre vive su vida sin Dios mientras las cosas le van bien. Esto sucede en todas las religiones. La gente bebe, banquetea, comercia, juega, vive, pero cuando se encuentra con una desgracia, todo el pueblo vuelve a Dios porque no sabe cómo responder a este acontecimiento. </a:t>
            </a:r>
          </a:p>
          <a:p>
            <a:pPr algn="just"/>
            <a:endParaRPr lang="es-MX" sz="2400" dirty="0"/>
          </a:p>
        </p:txBody>
      </p:sp>
    </p:spTree>
    <p:extLst>
      <p:ext uri="{BB962C8B-B14F-4D97-AF65-F5344CB8AC3E}">
        <p14:creationId xmlns:p14="http://schemas.microsoft.com/office/powerpoint/2010/main" val="2027806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2338BE-9FCB-53D3-1A1A-FF0391D60E92}"/>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20B26CE7-A480-5CEA-0C44-79176F670212}"/>
              </a:ext>
            </a:extLst>
          </p:cNvPr>
          <p:cNvSpPr>
            <a:spLocks noGrp="1"/>
          </p:cNvSpPr>
          <p:nvPr>
            <p:ph type="title"/>
          </p:nvPr>
        </p:nvSpPr>
        <p:spPr/>
        <p:txBody>
          <a:bodyPr/>
          <a:lstStyle/>
          <a:p>
            <a:r>
              <a:rPr lang="es-MX" dirty="0"/>
              <a:t>Descristianización</a:t>
            </a:r>
          </a:p>
        </p:txBody>
      </p:sp>
      <p:sp>
        <p:nvSpPr>
          <p:cNvPr id="3" name="Marcador de contenido 2">
            <a:extLst>
              <a:ext uri="{FF2B5EF4-FFF2-40B4-BE49-F238E27FC236}">
                <a16:creationId xmlns:a16="http://schemas.microsoft.com/office/drawing/2014/main" id="{5CD5F7C4-88CB-C7A3-F57C-D8F1FA6E6ABE}"/>
              </a:ext>
            </a:extLst>
          </p:cNvPr>
          <p:cNvSpPr>
            <a:spLocks noGrp="1"/>
          </p:cNvSpPr>
          <p:nvPr>
            <p:ph idx="1"/>
          </p:nvPr>
        </p:nvSpPr>
        <p:spPr/>
        <p:txBody>
          <a:bodyPr>
            <a:noAutofit/>
          </a:bodyPr>
          <a:lstStyle/>
          <a:p>
            <a:pPr algn="just"/>
            <a:r>
              <a:rPr lang="es-MX" sz="2400" dirty="0"/>
              <a:t>l</a:t>
            </a:r>
            <a:r>
              <a:rPr lang="es-MX" sz="2400" dirty="0">
                <a:effectLst/>
              </a:rPr>
              <a:t>os cristianos, que viven su cristianismo a nivel de religiosidad natural, viven una religión de miedo, porque de algún modo viven en el temor del castigo de Dios. </a:t>
            </a:r>
            <a:r>
              <a:rPr lang="es-MX" sz="2400" b="1" dirty="0">
                <a:effectLst/>
              </a:rPr>
              <a:t>Esta forma de vivir el cristianismo viene del hecho de que no hemos sido suficientemente catequizados y educados en la fe</a:t>
            </a:r>
            <a:r>
              <a:rPr lang="es-MX" sz="2400" dirty="0">
                <a:effectLst/>
              </a:rPr>
              <a:t>. Quizá no hemos visto nunca el verdadero cristianismo encarnado en hombres reales. Porque el cristianismo no es un ideal para santos, sino una vida para todo hombre, algo que le da la felicidad. </a:t>
            </a:r>
          </a:p>
          <a:p>
            <a:pPr algn="just"/>
            <a:r>
              <a:rPr lang="es-MX" sz="2400" dirty="0">
                <a:effectLst/>
              </a:rPr>
              <a:t>A este fenómeno de que la gente no busque ya en la religiosidad natural la solución de ciertos problemas suyos, sino en el psiquiatra, en el médico y en la ciencia en general, </a:t>
            </a:r>
            <a:r>
              <a:rPr lang="es-MX" sz="2400" b="1" dirty="0">
                <a:effectLst/>
              </a:rPr>
              <a:t>se llama hoy secularización</a:t>
            </a:r>
            <a:r>
              <a:rPr lang="es-MX" sz="2400" dirty="0">
                <a:effectLst/>
              </a:rPr>
              <a:t>. Este proceso de secularización es muy importante: el hombre religioso natural tiene dentro un esquema, el de la religiosidad natural, que le impide escuchar. Según este esquema, la vida es una prueba, Dios es un juez que al final te juzgará según tus obras e irás al cielo o al infierno según merezcas un premio o un castigo. </a:t>
            </a:r>
          </a:p>
          <a:p>
            <a:pPr algn="just"/>
            <a:endParaRPr lang="es-MX" sz="2400" dirty="0"/>
          </a:p>
        </p:txBody>
      </p:sp>
    </p:spTree>
    <p:extLst>
      <p:ext uri="{BB962C8B-B14F-4D97-AF65-F5344CB8AC3E}">
        <p14:creationId xmlns:p14="http://schemas.microsoft.com/office/powerpoint/2010/main" val="436309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F5A4A8-94B9-F030-1F79-C10F97417B4E}"/>
              </a:ext>
            </a:extLst>
          </p:cNvPr>
          <p:cNvSpPr>
            <a:spLocks noGrp="1"/>
          </p:cNvSpPr>
          <p:nvPr>
            <p:ph type="title"/>
          </p:nvPr>
        </p:nvSpPr>
        <p:spPr/>
        <p:txBody>
          <a:bodyPr/>
          <a:lstStyle/>
          <a:p>
            <a:r>
              <a:rPr lang="es-MX" dirty="0"/>
              <a:t>Crisis de fe</a:t>
            </a:r>
          </a:p>
        </p:txBody>
      </p:sp>
      <p:sp>
        <p:nvSpPr>
          <p:cNvPr id="3" name="Marcador de contenido 2">
            <a:extLst>
              <a:ext uri="{FF2B5EF4-FFF2-40B4-BE49-F238E27FC236}">
                <a16:creationId xmlns:a16="http://schemas.microsoft.com/office/drawing/2014/main" id="{21EFC008-8D2D-54A9-7D49-8FFC8190C146}"/>
              </a:ext>
            </a:extLst>
          </p:cNvPr>
          <p:cNvSpPr>
            <a:spLocks noGrp="1"/>
          </p:cNvSpPr>
          <p:nvPr>
            <p:ph idx="1"/>
          </p:nvPr>
        </p:nvSpPr>
        <p:spPr/>
        <p:txBody>
          <a:bodyPr>
            <a:normAutofit/>
          </a:bodyPr>
          <a:lstStyle/>
          <a:p>
            <a:pPr algn="just"/>
            <a:r>
              <a:rPr lang="es-MX" sz="2400" dirty="0">
                <a:effectLst/>
              </a:rPr>
              <a:t>Hemos visto que a la base de toda esta realidad hay una seria crisis de fe. Esta crisis es el cimiento. Consiste en que no vemos los signos de la fe. Los teólogos dicen que </a:t>
            </a:r>
            <a:r>
              <a:rPr lang="es-MX" sz="2400" b="1" dirty="0">
                <a:effectLst/>
              </a:rPr>
              <a:t>sin signos de fe no se puede dar la fe</a:t>
            </a:r>
            <a:r>
              <a:rPr lang="es-MX" sz="2400" dirty="0">
                <a:effectLst/>
              </a:rPr>
              <a:t>. Es más, sin los signos de la fe no se puede ni siquiera hablar de Jesucristo, porque nadie escucha. </a:t>
            </a:r>
          </a:p>
          <a:p>
            <a:pPr algn="just"/>
            <a:r>
              <a:rPr lang="es-MX" sz="2400" dirty="0">
                <a:effectLst/>
              </a:rPr>
              <a:t>Por eso hemos explicado cómo lo más importante es crear en la parroquia una comunidad que dé los signos de la fe. Porque sabemos que estos signos son los que abren el oído a la gente, son los que crean los interrogantes necesarios para que los hombres puedan escuchar la buena noticia. Y hemos visto que estos signos son: EL AMOR EN LA DIMENSIÓN DE LA CRUZ Y LA UNIDAD.</a:t>
            </a:r>
            <a:endParaRPr lang="es-MX" sz="2400" dirty="0"/>
          </a:p>
        </p:txBody>
      </p:sp>
    </p:spTree>
    <p:extLst>
      <p:ext uri="{BB962C8B-B14F-4D97-AF65-F5344CB8AC3E}">
        <p14:creationId xmlns:p14="http://schemas.microsoft.com/office/powerpoint/2010/main" val="2088293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FFFA7B-5B93-DFBB-9209-EE66AA89BD51}"/>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079791B-325D-B784-4E32-78F2C2489B04}"/>
              </a:ext>
            </a:extLst>
          </p:cNvPr>
          <p:cNvSpPr>
            <a:spLocks noGrp="1"/>
          </p:cNvSpPr>
          <p:nvPr>
            <p:ph type="title"/>
          </p:nvPr>
        </p:nvSpPr>
        <p:spPr/>
        <p:txBody>
          <a:bodyPr/>
          <a:lstStyle/>
          <a:p>
            <a:r>
              <a:rPr lang="es-MX" dirty="0"/>
              <a:t>Crisis de fe</a:t>
            </a:r>
          </a:p>
        </p:txBody>
      </p:sp>
      <p:sp>
        <p:nvSpPr>
          <p:cNvPr id="3" name="Marcador de contenido 2">
            <a:extLst>
              <a:ext uri="{FF2B5EF4-FFF2-40B4-BE49-F238E27FC236}">
                <a16:creationId xmlns:a16="http://schemas.microsoft.com/office/drawing/2014/main" id="{7054C16B-59F6-2C72-B10F-7E5B43860F41}"/>
              </a:ext>
            </a:extLst>
          </p:cNvPr>
          <p:cNvSpPr>
            <a:spLocks noGrp="1"/>
          </p:cNvSpPr>
          <p:nvPr>
            <p:ph idx="1"/>
          </p:nvPr>
        </p:nvSpPr>
        <p:spPr/>
        <p:txBody>
          <a:bodyPr>
            <a:normAutofit/>
          </a:bodyPr>
          <a:lstStyle/>
          <a:p>
            <a:pPr algn="just"/>
            <a:r>
              <a:rPr lang="es-MX" sz="2400" dirty="0">
                <a:effectLst/>
              </a:rPr>
              <a:t>Entonces nos preguntábamos: ¿dónde están hoy esos cristianos que dan la vida por el enemigo, que no se resisten al mal, que son el Siervo de Yahveh hoy en la historia, que son el Cristo viviente que sigue cargando con los pecados de los hombres en esta generación, que siguen anunciando, no sólo porque lo digan, el perdón de Jesucristo, cogiendo los pecados de los demás y estrellándolos en su cuerpo, matándolos con su muerte, como ha hecho Jesucristo, mostrando así que el amor de Dios es más grande que estos pecados y que esta muerte? </a:t>
            </a:r>
            <a:endParaRPr lang="es-MX" sz="2400" dirty="0"/>
          </a:p>
        </p:txBody>
      </p:sp>
    </p:spTree>
    <p:extLst>
      <p:ext uri="{BB962C8B-B14F-4D97-AF65-F5344CB8AC3E}">
        <p14:creationId xmlns:p14="http://schemas.microsoft.com/office/powerpoint/2010/main" val="29868944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1712</TotalTime>
  <Words>2146</Words>
  <Application>Microsoft Macintosh PowerPoint</Application>
  <PresentationFormat>Panorámica</PresentationFormat>
  <Paragraphs>69</Paragraphs>
  <Slides>22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22</vt:i4>
      </vt:variant>
    </vt:vector>
  </HeadingPairs>
  <TitlesOfParts>
    <vt:vector size="26" baseType="lpstr">
      <vt:lpstr>Aptos</vt:lpstr>
      <vt:lpstr>Aptos Display</vt:lpstr>
      <vt:lpstr>Arial</vt:lpstr>
      <vt:lpstr>Tema de Office</vt:lpstr>
      <vt:lpstr>¿Dónde estamos? ¿Quiénes somos?</vt:lpstr>
      <vt:lpstr>Resúmen de las catequesis anteriores</vt:lpstr>
      <vt:lpstr>1. Análisis de la situación de la Iglesia </vt:lpstr>
      <vt:lpstr>Desacralización</vt:lpstr>
      <vt:lpstr>Descristianización</vt:lpstr>
      <vt:lpstr>Descristianización</vt:lpstr>
      <vt:lpstr>Descristianización</vt:lpstr>
      <vt:lpstr>Crisis de fe</vt:lpstr>
      <vt:lpstr>Crisis de fe</vt:lpstr>
      <vt:lpstr>Respuesta de la Iglesia</vt:lpstr>
      <vt:lpstr>Ante la desacralización…                    renovación de la liturgia</vt:lpstr>
      <vt:lpstr>Ante la descristianización….   ha renovado la teología </vt:lpstr>
      <vt:lpstr>Ante la crisis de fe…   ha renovado el ecumenismo</vt:lpstr>
      <vt:lpstr>Presentación de PowerPoint</vt:lpstr>
      <vt:lpstr>la respuesta a la crisis de fe en la parroquia…</vt:lpstr>
      <vt:lpstr>la repsuesta a la descristianización…</vt:lpstr>
      <vt:lpstr>Presentación de PowerPoint</vt:lpstr>
      <vt:lpstr>la respuesta a la desacralización…</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 Blanco</dc:creator>
  <cp:lastModifiedBy>E. Blanco</cp:lastModifiedBy>
  <cp:revision>4</cp:revision>
  <dcterms:created xsi:type="dcterms:W3CDTF">2025-03-13T21:31:17Z</dcterms:created>
  <dcterms:modified xsi:type="dcterms:W3CDTF">2025-03-15T02:04:08Z</dcterms:modified>
</cp:coreProperties>
</file>